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2" r:id="rId2"/>
  </p:sldMasterIdLst>
  <p:notesMasterIdLst>
    <p:notesMasterId r:id="rId46"/>
  </p:notesMasterIdLst>
  <p:sldIdLst>
    <p:sldId id="256" r:id="rId3"/>
    <p:sldId id="266" r:id="rId4"/>
    <p:sldId id="267" r:id="rId5"/>
    <p:sldId id="257" r:id="rId6"/>
    <p:sldId id="259" r:id="rId7"/>
    <p:sldId id="258" r:id="rId8"/>
    <p:sldId id="268" r:id="rId9"/>
    <p:sldId id="263" r:id="rId10"/>
    <p:sldId id="269" r:id="rId11"/>
    <p:sldId id="270" r:id="rId12"/>
    <p:sldId id="271" r:id="rId13"/>
    <p:sldId id="272" r:id="rId14"/>
    <p:sldId id="274" r:id="rId15"/>
    <p:sldId id="275" r:id="rId16"/>
    <p:sldId id="273" r:id="rId17"/>
    <p:sldId id="276" r:id="rId18"/>
    <p:sldId id="260" r:id="rId19"/>
    <p:sldId id="277" r:id="rId20"/>
    <p:sldId id="278" r:id="rId21"/>
    <p:sldId id="279" r:id="rId22"/>
    <p:sldId id="280" r:id="rId23"/>
    <p:sldId id="282" r:id="rId24"/>
    <p:sldId id="281" r:id="rId25"/>
    <p:sldId id="283" r:id="rId26"/>
    <p:sldId id="261" r:id="rId27"/>
    <p:sldId id="265" r:id="rId28"/>
    <p:sldId id="284" r:id="rId29"/>
    <p:sldId id="285" r:id="rId30"/>
    <p:sldId id="290" r:id="rId31"/>
    <p:sldId id="286" r:id="rId32"/>
    <p:sldId id="287" r:id="rId33"/>
    <p:sldId id="288" r:id="rId34"/>
    <p:sldId id="262" r:id="rId35"/>
    <p:sldId id="289" r:id="rId36"/>
    <p:sldId id="294" r:id="rId37"/>
    <p:sldId id="291" r:id="rId38"/>
    <p:sldId id="292" r:id="rId39"/>
    <p:sldId id="293" r:id="rId40"/>
    <p:sldId id="295" r:id="rId41"/>
    <p:sldId id="296" r:id="rId42"/>
    <p:sldId id="303" r:id="rId43"/>
    <p:sldId id="304" r:id="rId44"/>
    <p:sldId id="305" r:id="rId45"/>
  </p:sldIdLst>
  <p:sldSz cx="9144000" cy="514191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>
          <p15:clr>
            <a:srgbClr val="A4A3A4"/>
          </p15:clr>
        </p15:guide>
        <p15:guide id="2" pos="29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D5"/>
    <a:srgbClr val="53585E"/>
    <a:srgbClr val="EEEFF3"/>
    <a:srgbClr val="F6D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75" autoAdjust="0"/>
  </p:normalViewPr>
  <p:slideViewPr>
    <p:cSldViewPr showGuides="1">
      <p:cViewPr varScale="1">
        <p:scale>
          <a:sx n="108" d="100"/>
          <a:sy n="108" d="100"/>
        </p:scale>
        <p:origin x="706" y="62"/>
      </p:cViewPr>
      <p:guideLst>
        <p:guide orient="horz" pos="1684"/>
        <p:guide pos="29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0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horzOverflow="overflow" vert="horz" wrap="square" anchor="ctr" anchorCtr="1"/>
              <a:lstStyle/>
              <a:p>
                <a:pPr>
                  <a:defRPr sz="1000" b="0">
                    <a:solidFill>
                      <a:schemeClr val="bg1"/>
                    </a:solidFill>
                    <a:latin typeface="+mn-lt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0.5</c:v>
                </c:pt>
                <c:pt idx="1">
                  <c:v>0.4</c:v>
                </c:pt>
                <c:pt idx="2">
                  <c:v>0.8</c:v>
                </c:pt>
                <c:pt idx="3">
                  <c:v>0.6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0.5</c:v>
                </c:pt>
                <c:pt idx="1">
                  <c:v>0.6</c:v>
                </c:pt>
                <c:pt idx="2">
                  <c:v>0.2</c:v>
                </c:pt>
                <c:pt idx="3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24299376"/>
        <c:axId val="924313936"/>
      </c:barChart>
      <c:catAx>
        <c:axId val="9242993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24313936"/>
        <c:crosses val="autoZero"/>
        <c:auto val="1"/>
        <c:lblAlgn val="ctr"/>
        <c:lblOffset val="100"/>
        <c:tickMarkSkip val="1"/>
        <c:noMultiLvlLbl val="0"/>
      </c:catAx>
      <c:valAx>
        <c:axId val="92431393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924299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 w="38100" cmpd="sng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38100" cmpd="sng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38100" cmpd="sng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38100" cmpd="sng">
                <a:solidFill>
                  <a:schemeClr val="bg1">
                    <a:lumMod val="95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5600115923370798"/>
                  <c:y val="-9.7765694132354898E-3"/>
                </c:manualLayout>
              </c:layout>
              <c:spPr/>
              <c:txPr>
                <a:bodyPr rot="0" spcFirstLastPara="0" vertOverflow="ellipsis" horzOverflow="overflow" vert="horz" wrap="square" anchor="ctr" anchorCtr="1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2178303937981"/>
                  <c:y val="-0.16833800171527899"/>
                </c:manualLayout>
              </c:layout>
              <c:spPr/>
              <c:txPr>
                <a:bodyPr rot="0" spcFirstLastPara="0" vertOverflow="ellipsis" horzOverflow="overflow" vert="horz" wrap="square" anchor="ctr" anchorCtr="1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387869566701601"/>
                  <c:y val="0.10805366244561999"/>
                </c:manualLayout>
              </c:layout>
              <c:spPr/>
              <c:txPr>
                <a:bodyPr rot="0" spcFirstLastPara="0" vertOverflow="ellipsis" horzOverflow="overflow" vert="horz" wrap="square" anchor="ctr" anchorCtr="1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1107130889607396E-2"/>
                  <c:y val="0.15153515950757601"/>
                </c:manualLayout>
              </c:layout>
              <c:spPr/>
              <c:txPr>
                <a:bodyPr rot="0" spcFirstLastPara="0" vertOverflow="ellipsis" horzOverflow="overflow" vert="horz" wrap="square" anchor="ctr" anchorCtr="1"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horzOverflow="overflow" vert="horz" wrap="square" anchor="ctr" anchorCtr="1"/>
              <a:lstStyle/>
              <a:p>
                <a:pPr>
                  <a:defRPr sz="1000" b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pPr>
                <a:endParaRPr lang="zh-CN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40</c:v>
                </c:pt>
                <c:pt idx="2">
                  <c:v>15</c:v>
                </c:pt>
                <c:pt idx="3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7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horzOverflow="overflow" vert="horz" wrap="square" anchor="ctr" anchorCtr="1"/>
              <a:lstStyle/>
              <a:p>
                <a:pPr>
                  <a:defRPr sz="1200" b="0"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2.2999999999999998</c:v>
                </c:pt>
                <c:pt idx="5">
                  <c:v>1.8</c:v>
                </c:pt>
                <c:pt idx="6">
                  <c:v>3.6</c:v>
                </c:pt>
                <c:pt idx="7">
                  <c:v>4.5</c:v>
                </c:pt>
                <c:pt idx="8">
                  <c:v>3.8</c:v>
                </c:pt>
                <c:pt idx="9">
                  <c:v>5.3</c:v>
                </c:pt>
                <c:pt idx="10">
                  <c:v>6.2</c:v>
                </c:pt>
                <c:pt idx="11">
                  <c:v>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2823024"/>
        <c:axId val="1022819664"/>
      </c:barChart>
      <c:catAx>
        <c:axId val="1022823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horzOverflow="overflow" vert="horz" wrap="square" anchor="ctr" anchorCtr="1"/>
          <a:lstStyle/>
          <a:p>
            <a:pPr>
              <a:defRPr sz="1000" b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endParaRPr lang="zh-CN"/>
          </a:p>
        </c:txPr>
        <c:crossAx val="1022819664"/>
        <c:crosses val="autoZero"/>
        <c:auto val="1"/>
        <c:lblAlgn val="ctr"/>
        <c:lblOffset val="100"/>
        <c:tickMarkSkip val="1"/>
        <c:noMultiLvlLbl val="0"/>
      </c:catAx>
      <c:valAx>
        <c:axId val="10228196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228230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C1AFF-D539-45A2-81CA-66B921DD8D52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74456-EB52-4577-819A-4B7EA6F602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52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   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4456-EB52-4577-819A-4B7EA6F602C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888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4456-EB52-4577-819A-4B7EA6F602C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272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4456-EB52-4577-819A-4B7EA6F602C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742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4456-EB52-4577-819A-4B7EA6F602C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062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4456-EB52-4577-819A-4B7EA6F602C1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953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4456-EB52-4577-819A-4B7EA6F602C1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63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4456-EB52-4577-819A-4B7EA6F602C1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384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4456-EB52-4577-819A-4B7EA6F602C1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386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513"/>
            <a:ext cx="6858000" cy="1790147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0695"/>
            <a:ext cx="6858000" cy="1241438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9" indent="0" algn="ctr">
              <a:buNone/>
              <a:defRPr sz="1500"/>
            </a:lvl2pPr>
            <a:lvl3pPr marL="685617" indent="0" algn="ctr">
              <a:buNone/>
              <a:defRPr sz="1350"/>
            </a:lvl3pPr>
            <a:lvl4pPr marL="1028426" indent="0" algn="ctr">
              <a:buNone/>
              <a:defRPr sz="1200"/>
            </a:lvl4pPr>
            <a:lvl5pPr marL="1371234" indent="0" algn="ctr">
              <a:buNone/>
              <a:defRPr sz="1200"/>
            </a:lvl5pPr>
            <a:lvl6pPr marL="1714043" indent="0" algn="ctr">
              <a:buNone/>
              <a:defRPr sz="1200"/>
            </a:lvl6pPr>
            <a:lvl7pPr marL="2056851" indent="0" algn="ctr">
              <a:buNone/>
              <a:defRPr sz="1200"/>
            </a:lvl7pPr>
            <a:lvl8pPr marL="2399660" indent="0" algn="ctr">
              <a:buNone/>
              <a:defRPr sz="1200"/>
            </a:lvl8pPr>
            <a:lvl9pPr marL="2742468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193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202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759"/>
            <a:ext cx="1971675" cy="435753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759"/>
            <a:ext cx="5800725" cy="435753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4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54366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2164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21035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21275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61549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36030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93193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623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66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70642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6804248" y="4860924"/>
            <a:ext cx="187459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www.yourwebsite.com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菱形 7"/>
          <p:cNvSpPr/>
          <p:nvPr userDrawn="1"/>
        </p:nvSpPr>
        <p:spPr>
          <a:xfrm>
            <a:off x="8709226" y="4800601"/>
            <a:ext cx="238246" cy="238244"/>
          </a:xfrm>
          <a:prstGeom prst="diamond">
            <a:avLst/>
          </a:pr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>
            <a:off x="251520" y="4860924"/>
            <a:ext cx="175525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yourmail@business.com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灯片编号占位符 5"/>
          <p:cNvSpPr txBox="1"/>
          <p:nvPr userDrawn="1"/>
        </p:nvSpPr>
        <p:spPr>
          <a:xfrm>
            <a:off x="8649858" y="4854858"/>
            <a:ext cx="360040" cy="144016"/>
          </a:xfrm>
          <a:prstGeom prst="rect">
            <a:avLst/>
          </a:prstGeom>
        </p:spPr>
        <p:txBody>
          <a:bodyPr tIns="0" bIns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36567833-4B14-40FE-AE92-49CC326BF8AB}" type="slidenum">
              <a:rPr lang="zh-CN" altLang="en-US" sz="800">
                <a:solidFill>
                  <a:srgbClr val="53585E"/>
                </a:solidFill>
                <a:latin typeface="+mn-lt"/>
                <a:cs typeface="Arial" pitchFamily="34" charset="0"/>
              </a:rPr>
              <a:t>‹#›</a:t>
            </a:fld>
            <a:endParaRPr lang="zh-CN" altLang="en-US" sz="800" dirty="0">
              <a:solidFill>
                <a:srgbClr val="53585E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513"/>
            <a:ext cx="6858000" cy="1790147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0695"/>
            <a:ext cx="6858000" cy="1241438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9" indent="0" algn="ctr">
              <a:buNone/>
              <a:defRPr sz="1500"/>
            </a:lvl2pPr>
            <a:lvl3pPr marL="685617" indent="0" algn="ctr">
              <a:buNone/>
              <a:defRPr sz="1350"/>
            </a:lvl3pPr>
            <a:lvl4pPr marL="1028426" indent="0" algn="ctr">
              <a:buNone/>
              <a:defRPr sz="1200"/>
            </a:lvl4pPr>
            <a:lvl5pPr marL="1371234" indent="0" algn="ctr">
              <a:buNone/>
              <a:defRPr sz="1200"/>
            </a:lvl5pPr>
            <a:lvl6pPr marL="1714043" indent="0" algn="ctr">
              <a:buNone/>
              <a:defRPr sz="1200"/>
            </a:lvl6pPr>
            <a:lvl7pPr marL="2056851" indent="0" algn="ctr">
              <a:buNone/>
              <a:defRPr sz="1200"/>
            </a:lvl7pPr>
            <a:lvl8pPr marL="2399660" indent="0" algn="ctr">
              <a:buNone/>
              <a:defRPr sz="1200"/>
            </a:lvl8pPr>
            <a:lvl9pPr marL="2742468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45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51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1908"/>
            <a:ext cx="7886700" cy="213889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036"/>
            <a:ext cx="7886700" cy="112479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4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10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8796"/>
            <a:ext cx="3886200" cy="326249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8796"/>
            <a:ext cx="3886200" cy="326249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45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759"/>
            <a:ext cx="7886700" cy="99386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483"/>
            <a:ext cx="3868340" cy="61774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227"/>
            <a:ext cx="3868340" cy="2762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83"/>
            <a:ext cx="3887391" cy="61774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227"/>
            <a:ext cx="3887391" cy="2762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76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5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23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794"/>
            <a:ext cx="2949178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341"/>
            <a:ext cx="4629150" cy="3654091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2574"/>
            <a:ext cx="2949178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809" indent="0">
              <a:buNone/>
              <a:defRPr sz="1050"/>
            </a:lvl2pPr>
            <a:lvl3pPr marL="685617" indent="0">
              <a:buNone/>
              <a:defRPr sz="900"/>
            </a:lvl3pPr>
            <a:lvl4pPr marL="1028426" indent="0">
              <a:buNone/>
              <a:defRPr sz="750"/>
            </a:lvl4pPr>
            <a:lvl5pPr marL="1371234" indent="0">
              <a:buNone/>
              <a:defRPr sz="750"/>
            </a:lvl5pPr>
            <a:lvl6pPr marL="1714043" indent="0">
              <a:buNone/>
              <a:defRPr sz="750"/>
            </a:lvl6pPr>
            <a:lvl7pPr marL="2056851" indent="0">
              <a:buNone/>
              <a:defRPr sz="750"/>
            </a:lvl7pPr>
            <a:lvl8pPr marL="2399660" indent="0">
              <a:buNone/>
              <a:defRPr sz="750"/>
            </a:lvl8pPr>
            <a:lvl9pPr marL="2742468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0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1908"/>
            <a:ext cx="7886700" cy="213889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036"/>
            <a:ext cx="7886700" cy="112479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4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349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794"/>
            <a:ext cx="2949178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341"/>
            <a:ext cx="4629150" cy="3654091"/>
          </a:xfrm>
        </p:spPr>
        <p:txBody>
          <a:bodyPr/>
          <a:lstStyle>
            <a:lvl1pPr marL="0" indent="0">
              <a:buNone/>
              <a:defRPr sz="2399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2574"/>
            <a:ext cx="2949178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809" indent="0">
              <a:buNone/>
              <a:defRPr sz="1050"/>
            </a:lvl2pPr>
            <a:lvl3pPr marL="685617" indent="0">
              <a:buNone/>
              <a:defRPr sz="900"/>
            </a:lvl3pPr>
            <a:lvl4pPr marL="1028426" indent="0">
              <a:buNone/>
              <a:defRPr sz="750"/>
            </a:lvl4pPr>
            <a:lvl5pPr marL="1371234" indent="0">
              <a:buNone/>
              <a:defRPr sz="750"/>
            </a:lvl5pPr>
            <a:lvl6pPr marL="1714043" indent="0">
              <a:buNone/>
              <a:defRPr sz="750"/>
            </a:lvl6pPr>
            <a:lvl7pPr marL="2056851" indent="0">
              <a:buNone/>
              <a:defRPr sz="750"/>
            </a:lvl7pPr>
            <a:lvl8pPr marL="2399660" indent="0">
              <a:buNone/>
              <a:defRPr sz="750"/>
            </a:lvl8pPr>
            <a:lvl9pPr marL="2742468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24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20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759"/>
            <a:ext cx="1971675" cy="435753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759"/>
            <a:ext cx="5800725" cy="435753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4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8796"/>
            <a:ext cx="3886200" cy="326249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8796"/>
            <a:ext cx="3886200" cy="326249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01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759"/>
            <a:ext cx="7886700" cy="99386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483"/>
            <a:ext cx="3868340" cy="61774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227"/>
            <a:ext cx="3868340" cy="2762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83"/>
            <a:ext cx="3887391" cy="61774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227"/>
            <a:ext cx="3887391" cy="2762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81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73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051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794"/>
            <a:ext cx="2949178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341"/>
            <a:ext cx="4629150" cy="3654091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2574"/>
            <a:ext cx="2949178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809" indent="0">
              <a:buNone/>
              <a:defRPr sz="1050"/>
            </a:lvl2pPr>
            <a:lvl3pPr marL="685617" indent="0">
              <a:buNone/>
              <a:defRPr sz="900"/>
            </a:lvl3pPr>
            <a:lvl4pPr marL="1028426" indent="0">
              <a:buNone/>
              <a:defRPr sz="750"/>
            </a:lvl4pPr>
            <a:lvl5pPr marL="1371234" indent="0">
              <a:buNone/>
              <a:defRPr sz="750"/>
            </a:lvl5pPr>
            <a:lvl6pPr marL="1714043" indent="0">
              <a:buNone/>
              <a:defRPr sz="750"/>
            </a:lvl6pPr>
            <a:lvl7pPr marL="2056851" indent="0">
              <a:buNone/>
              <a:defRPr sz="750"/>
            </a:lvl7pPr>
            <a:lvl8pPr marL="2399660" indent="0">
              <a:buNone/>
              <a:defRPr sz="750"/>
            </a:lvl8pPr>
            <a:lvl9pPr marL="2742468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567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794"/>
            <a:ext cx="2949178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341"/>
            <a:ext cx="4629150" cy="3654091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2574"/>
            <a:ext cx="2949178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809" indent="0">
              <a:buNone/>
              <a:defRPr sz="1050"/>
            </a:lvl2pPr>
            <a:lvl3pPr marL="685617" indent="0">
              <a:buNone/>
              <a:defRPr sz="900"/>
            </a:lvl3pPr>
            <a:lvl4pPr marL="1028426" indent="0">
              <a:buNone/>
              <a:defRPr sz="750"/>
            </a:lvl4pPr>
            <a:lvl5pPr marL="1371234" indent="0">
              <a:buNone/>
              <a:defRPr sz="750"/>
            </a:lvl5pPr>
            <a:lvl6pPr marL="1714043" indent="0">
              <a:buNone/>
              <a:defRPr sz="750"/>
            </a:lvl6pPr>
            <a:lvl7pPr marL="2056851" indent="0">
              <a:buNone/>
              <a:defRPr sz="750"/>
            </a:lvl7pPr>
            <a:lvl8pPr marL="2399660" indent="0">
              <a:buNone/>
              <a:defRPr sz="750"/>
            </a:lvl8pPr>
            <a:lvl9pPr marL="2742468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5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759"/>
            <a:ext cx="7886700" cy="993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8796"/>
            <a:ext cx="7886700" cy="3262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26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50" r:id="rId21"/>
  </p:sldLayoutIdLst>
  <p:txStyles>
    <p:titleStyle>
      <a:lvl1pPr algn="l" defTabSz="685617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4" indent="-171404" algn="l" defTabSz="6856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213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21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30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39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47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56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64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73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759"/>
            <a:ext cx="7886700" cy="993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8796"/>
            <a:ext cx="7886700" cy="3262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6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617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4" indent="-171404" algn="l" defTabSz="6856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213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21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30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39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47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56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64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73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-7938"/>
            <a:ext cx="2556000" cy="5159376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0" y="2133600"/>
            <a:ext cx="438938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1965761" y="1562844"/>
            <a:ext cx="580472" cy="1158916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222130" y="2089955"/>
            <a:ext cx="471804" cy="94530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3491880" y="2054602"/>
            <a:ext cx="50783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欧美商务风</a:t>
            </a:r>
            <a:r>
              <a:rPr lang="zh-CN" altLang="en-US" sz="3600" dirty="0" smtClean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企业推介</a:t>
            </a:r>
            <a:r>
              <a:rPr lang="zh-CN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模板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3491474" y="2636413"/>
            <a:ext cx="40328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We have 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time.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3491474" y="3081713"/>
            <a:ext cx="2952734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3491474" y="3165532"/>
            <a:ext cx="295273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1000" dirty="0" smtClean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企业推介 </a:t>
            </a:r>
            <a:r>
              <a:rPr lang="zh-CN" altLang="en-US" sz="1000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●</a:t>
            </a:r>
            <a:r>
              <a:rPr lang="zh-CN" altLang="en-US" sz="1000" dirty="0" smtClean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项目展示  </a:t>
            </a:r>
            <a:r>
              <a:rPr lang="zh-CN" altLang="en-US" sz="1000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10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计划</a:t>
            </a:r>
            <a:r>
              <a:rPr lang="zh-CN" altLang="en-US" sz="1000" dirty="0" smtClean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总结 </a:t>
            </a:r>
            <a:r>
              <a:rPr lang="zh-CN" altLang="en-US" sz="1000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●</a:t>
            </a:r>
            <a:r>
              <a:rPr lang="zh-CN" altLang="en-US" sz="10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商业融资 </a:t>
            </a:r>
          </a:p>
        </p:txBody>
      </p:sp>
      <p:sp>
        <p:nvSpPr>
          <p:cNvPr id="11" name="菱形 10"/>
          <p:cNvSpPr/>
          <p:nvPr/>
        </p:nvSpPr>
        <p:spPr>
          <a:xfrm>
            <a:off x="1035647" y="3165532"/>
            <a:ext cx="2034712" cy="2034712"/>
          </a:xfrm>
          <a:prstGeom prst="diamond">
            <a:avLst/>
          </a:prstGeom>
          <a:blipFill>
            <a:blip r:embed="rId4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菱形 11"/>
          <p:cNvSpPr/>
          <p:nvPr/>
        </p:nvSpPr>
        <p:spPr>
          <a:xfrm>
            <a:off x="-18255" y="4227140"/>
            <a:ext cx="2034712" cy="2034712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菱形 14"/>
          <p:cNvSpPr/>
          <p:nvPr/>
        </p:nvSpPr>
        <p:spPr>
          <a:xfrm>
            <a:off x="2090093" y="4227140"/>
            <a:ext cx="2034712" cy="2034712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3491880" y="1490836"/>
            <a:ext cx="18989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YOURLOGO</a:t>
            </a:r>
            <a:endParaRPr lang="en-US" altLang="zh-CN" sz="3600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 p14:presetBounceEnd="6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61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62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63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64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8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61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62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63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64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8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菱形 5"/>
          <p:cNvSpPr/>
          <p:nvPr/>
        </p:nvSpPr>
        <p:spPr>
          <a:xfrm>
            <a:off x="4211960" y="976424"/>
            <a:ext cx="720080" cy="72008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dirty="0" smtClean="0"/>
              <a:t>2014</a:t>
            </a:r>
            <a:endParaRPr lang="zh-CN" altLang="en-US" sz="1200" dirty="0"/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2000" y="1696504"/>
            <a:ext cx="0" cy="139776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3928" y="133646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3648" y="848068"/>
            <a:ext cx="2376264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11" name="矩形 10"/>
          <p:cNvSpPr/>
          <p:nvPr/>
        </p:nvSpPr>
        <p:spPr>
          <a:xfrm>
            <a:off x="1473332" y="2006495"/>
            <a:ext cx="2234572" cy="1349464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l="58" r="58"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9472" y="133646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9472" y="1074769"/>
            <a:ext cx="1426344" cy="20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HEADER TOPIC HERE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89472" y="1410049"/>
            <a:ext cx="2218432" cy="3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solidFill>
                  <a:srgbClr val="53585E"/>
                </a:solidFill>
                <a:cs typeface="Arial" pitchFamily="34" charset="0"/>
              </a:rPr>
              <a:t>We have many PowerPoint </a:t>
            </a:r>
            <a:r>
              <a:rPr lang="zh-CN" altLang="en-US" sz="1000" dirty="0">
                <a:solidFill>
                  <a:srgbClr val="53585E"/>
                </a:solidFill>
                <a:cs typeface="Arial" pitchFamily="34" charset="0"/>
              </a:rPr>
              <a:t>templates</a:t>
            </a:r>
            <a:r>
              <a:rPr lang="en-US" altLang="zh-CN" sz="1000" dirty="0">
                <a:solidFill>
                  <a:srgbClr val="53585E"/>
                </a:solidFill>
                <a:cs typeface="Arial" pitchFamily="34" charset="0"/>
              </a:rPr>
              <a:t> that has been specifically </a:t>
            </a:r>
            <a:r>
              <a:rPr lang="en-US" altLang="zh-CN" sz="1000" dirty="0" smtClean="0">
                <a:solidFill>
                  <a:srgbClr val="53585E"/>
                </a:solidFill>
                <a:cs typeface="Arial" pitchFamily="34" charset="0"/>
              </a:rPr>
              <a:t>designed. </a:t>
            </a:r>
            <a:endParaRPr lang="zh-CN" altLang="en-US" sz="1000" dirty="0">
              <a:solidFill>
                <a:srgbClr val="53585E"/>
              </a:solidFill>
              <a:cs typeface="Arial" pitchFamily="34" charset="0"/>
            </a:endParaRPr>
          </a:p>
        </p:txBody>
      </p:sp>
      <p:sp>
        <p:nvSpPr>
          <p:cNvPr id="23" name="菱形 22"/>
          <p:cNvSpPr/>
          <p:nvPr/>
        </p:nvSpPr>
        <p:spPr>
          <a:xfrm>
            <a:off x="4211960" y="3094264"/>
            <a:ext cx="720080" cy="720080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dirty="0" smtClean="0"/>
              <a:t>2015</a:t>
            </a:r>
            <a:endParaRPr lang="zh-CN" altLang="en-US" sz="1200" dirty="0"/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2040" y="345430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8428" y="1513467"/>
            <a:ext cx="2376264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26" name="矩形 25"/>
          <p:cNvSpPr/>
          <p:nvPr/>
        </p:nvSpPr>
        <p:spPr>
          <a:xfrm>
            <a:off x="5428112" y="1604163"/>
            <a:ext cx="2234572" cy="134946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4252" y="345430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444252" y="3192609"/>
            <a:ext cx="1426344" cy="20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HEADER TOPIC HERE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444252" y="3527889"/>
            <a:ext cx="2218432" cy="3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solidFill>
                  <a:srgbClr val="53585E"/>
                </a:solidFill>
                <a:cs typeface="Arial" pitchFamily="34" charset="0"/>
              </a:rPr>
              <a:t>We have many PowerPoint </a:t>
            </a:r>
            <a:r>
              <a:rPr lang="zh-CN" altLang="en-US" sz="1000" dirty="0">
                <a:solidFill>
                  <a:srgbClr val="53585E"/>
                </a:solidFill>
                <a:cs typeface="Arial" pitchFamily="34" charset="0"/>
              </a:rPr>
              <a:t>templates</a:t>
            </a:r>
            <a:r>
              <a:rPr lang="en-US" altLang="zh-CN" sz="1000" dirty="0">
                <a:solidFill>
                  <a:srgbClr val="53585E"/>
                </a:solidFill>
                <a:cs typeface="Arial" pitchFamily="34" charset="0"/>
              </a:rPr>
              <a:t> that has been specifically </a:t>
            </a:r>
            <a:r>
              <a:rPr lang="en-US" altLang="zh-CN" sz="1000" dirty="0" smtClean="0">
                <a:solidFill>
                  <a:srgbClr val="53585E"/>
                </a:solidFill>
                <a:cs typeface="Arial" pitchFamily="34" charset="0"/>
              </a:rPr>
              <a:t>designed. </a:t>
            </a:r>
            <a:endParaRPr lang="zh-CN" altLang="en-US" sz="1000" dirty="0">
              <a:solidFill>
                <a:srgbClr val="53585E"/>
              </a:solidFill>
              <a:cs typeface="Arial" pitchFamily="34" charset="0"/>
            </a:endParaRPr>
          </a:p>
        </p:txBody>
      </p:sp>
      <p:cxnSp>
        <p:nvCxnSpPr>
          <p:cNvPr id="32" name="直接连接符 31"/>
          <p:cNvCxnSpPr>
            <a:stCxn id="23" idx="2"/>
          </p:cNvCxnSpPr>
          <p:nvPr/>
        </p:nvCxnSpPr>
        <p:spPr>
          <a:xfrm>
            <a:off x="4572000" y="3814344"/>
            <a:ext cx="0" cy="48480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endCxn id="6" idx="0"/>
          </p:cNvCxnSpPr>
          <p:nvPr/>
        </p:nvCxnSpPr>
        <p:spPr>
          <a:xfrm>
            <a:off x="4572000" y="0"/>
            <a:ext cx="0" cy="97642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4211960" y="4515172"/>
            <a:ext cx="720080" cy="18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PRESENT</a:t>
            </a:r>
            <a:endParaRPr lang="zh-CN" altLang="en-US" sz="1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4" grpId="0"/>
      <p:bldP spid="15" grpId="0"/>
      <p:bldP spid="23" grpId="0" animBg="1"/>
      <p:bldP spid="25" grpId="0" animBg="1"/>
      <p:bldP spid="26" grpId="0" animBg="1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63550" y="194692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企业</a:t>
            </a:r>
            <a:r>
              <a:rPr lang="zh-CN" altLang="en-US" sz="2000" b="1" dirty="0" smtClean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愿景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976511" y="1194200"/>
            <a:ext cx="2998544" cy="2998544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 t="176" b="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菱形 112"/>
          <p:cNvSpPr/>
          <p:nvPr/>
        </p:nvSpPr>
        <p:spPr>
          <a:xfrm>
            <a:off x="813661" y="1683456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1021152" y="1897175"/>
            <a:ext cx="223052" cy="210596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4932040" y="1589167"/>
            <a:ext cx="3510060" cy="5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4932040" y="2312454"/>
            <a:ext cx="3510059" cy="173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 </a:t>
            </a: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 </a:t>
            </a:r>
          </a:p>
        </p:txBody>
      </p:sp>
      <p:sp>
        <p:nvSpPr>
          <p:cNvPr id="121" name="菱形 120"/>
          <p:cNvSpPr/>
          <p:nvPr/>
        </p:nvSpPr>
        <p:spPr>
          <a:xfrm>
            <a:off x="3592855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3802194" y="1997578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1132678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1917231" y="2935504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1482957" y="3290128"/>
            <a:ext cx="110885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/>
                </a:solidFill>
              </a:rPr>
              <a:t>We have many PowerPoint templates that has been specifically designed. </a:t>
            </a:r>
          </a:p>
        </p:txBody>
      </p:sp>
      <p:sp>
        <p:nvSpPr>
          <p:cNvPr id="124" name="Freeform 9"/>
          <p:cNvSpPr/>
          <p:nvPr/>
        </p:nvSpPr>
        <p:spPr bwMode="auto">
          <a:xfrm>
            <a:off x="1269577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1701805" y="2357037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43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43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63550" y="194692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企业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目标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Rectangle 24"/>
          <p:cNvSpPr>
            <a:spLocks noChangeArrowheads="1"/>
          </p:cNvSpPr>
          <p:nvPr/>
        </p:nvSpPr>
        <p:spPr bwMode="auto">
          <a:xfrm>
            <a:off x="504120" y="1528161"/>
            <a:ext cx="2015306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80808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TOPIC HEADER HERE</a:t>
            </a:r>
            <a:endParaRPr kumimoji="0" lang="zh-CN" alt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80808">
                  <a:lumMod val="75000"/>
                  <a:lumOff val="25000"/>
                </a:srgbClr>
              </a:solidFill>
              <a:effectLst/>
              <a:uLnTx/>
              <a:uFillTx/>
            </a:endParaRPr>
          </a:p>
          <a:p>
            <a:pPr marL="0" marR="0" lvl="0" indent="0" algn="r" defTabSz="91440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86" name="Rectangle 24"/>
          <p:cNvSpPr>
            <a:spLocks noChangeArrowheads="1"/>
          </p:cNvSpPr>
          <p:nvPr/>
        </p:nvSpPr>
        <p:spPr bwMode="auto">
          <a:xfrm>
            <a:off x="504120" y="3152978"/>
            <a:ext cx="2015306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80808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TOPIC HEADER HERE</a:t>
            </a:r>
            <a:endParaRPr kumimoji="0" lang="zh-CN" alt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80808">
                  <a:lumMod val="75000"/>
                  <a:lumOff val="25000"/>
                </a:srgbClr>
              </a:solidFill>
              <a:effectLst/>
              <a:uLnTx/>
              <a:uFillTx/>
            </a:endParaRPr>
          </a:p>
          <a:p>
            <a:pPr marL="0" marR="0" lvl="0" indent="0" algn="r" defTabSz="91440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88" name="Rectangle 24"/>
          <p:cNvSpPr>
            <a:spLocks noChangeArrowheads="1"/>
          </p:cNvSpPr>
          <p:nvPr/>
        </p:nvSpPr>
        <p:spPr bwMode="auto">
          <a:xfrm>
            <a:off x="6516216" y="1528160"/>
            <a:ext cx="2015306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80808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TOPIC HEADER HERE</a:t>
            </a:r>
            <a:endParaRPr kumimoji="0" lang="zh-CN" alt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80808">
                  <a:lumMod val="75000"/>
                  <a:lumOff val="25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90" name="Rectangle 24"/>
          <p:cNvSpPr>
            <a:spLocks noChangeArrowheads="1"/>
          </p:cNvSpPr>
          <p:nvPr/>
        </p:nvSpPr>
        <p:spPr bwMode="auto">
          <a:xfrm>
            <a:off x="6516216" y="3152977"/>
            <a:ext cx="2015306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80808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TOPIC HEADER HERE</a:t>
            </a:r>
            <a:endParaRPr kumimoji="0" lang="zh-CN" alt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80808">
                  <a:lumMod val="75000"/>
                  <a:lumOff val="25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3925336" y="2097717"/>
            <a:ext cx="1233478" cy="1234483"/>
            <a:chOff x="1903413" y="1601788"/>
            <a:chExt cx="1949450" cy="1951038"/>
          </a:xfrm>
        </p:grpSpPr>
        <p:sp>
          <p:nvSpPr>
            <p:cNvPr id="72" name="Oval 6"/>
            <p:cNvSpPr>
              <a:spLocks noChangeArrowheads="1"/>
            </p:cNvSpPr>
            <p:nvPr/>
          </p:nvSpPr>
          <p:spPr bwMode="auto">
            <a:xfrm>
              <a:off x="1911350" y="1611313"/>
              <a:ext cx="1931987" cy="1931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Oval 7"/>
            <p:cNvSpPr>
              <a:spLocks noChangeArrowheads="1"/>
            </p:cNvSpPr>
            <p:nvPr/>
          </p:nvSpPr>
          <p:spPr bwMode="auto">
            <a:xfrm>
              <a:off x="2730500" y="2430463"/>
              <a:ext cx="295275" cy="2952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8"/>
            <p:cNvSpPr>
              <a:spLocks noEditPoints="1"/>
            </p:cNvSpPr>
            <p:nvPr/>
          </p:nvSpPr>
          <p:spPr bwMode="auto">
            <a:xfrm>
              <a:off x="1903413" y="1601788"/>
              <a:ext cx="1949450" cy="1951038"/>
            </a:xfrm>
            <a:custGeom>
              <a:avLst/>
              <a:gdLst>
                <a:gd name="T0" fmla="*/ 660 w 1320"/>
                <a:gd name="T1" fmla="*/ 0 h 1320"/>
                <a:gd name="T2" fmla="*/ 0 w 1320"/>
                <a:gd name="T3" fmla="*/ 660 h 1320"/>
                <a:gd name="T4" fmla="*/ 660 w 1320"/>
                <a:gd name="T5" fmla="*/ 1320 h 1320"/>
                <a:gd name="T6" fmla="*/ 1320 w 1320"/>
                <a:gd name="T7" fmla="*/ 660 h 1320"/>
                <a:gd name="T8" fmla="*/ 660 w 1320"/>
                <a:gd name="T9" fmla="*/ 0 h 1320"/>
                <a:gd name="T10" fmla="*/ 660 w 1320"/>
                <a:gd name="T11" fmla="*/ 1224 h 1320"/>
                <a:gd name="T12" fmla="*/ 96 w 1320"/>
                <a:gd name="T13" fmla="*/ 660 h 1320"/>
                <a:gd name="T14" fmla="*/ 660 w 1320"/>
                <a:gd name="T15" fmla="*/ 96 h 1320"/>
                <a:gd name="T16" fmla="*/ 1224 w 1320"/>
                <a:gd name="T17" fmla="*/ 660 h 1320"/>
                <a:gd name="T18" fmla="*/ 660 w 1320"/>
                <a:gd name="T19" fmla="*/ 1224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0" h="1320">
                  <a:moveTo>
                    <a:pt x="660" y="0"/>
                  </a:moveTo>
                  <a:cubicBezTo>
                    <a:pt x="295" y="0"/>
                    <a:pt x="0" y="296"/>
                    <a:pt x="0" y="660"/>
                  </a:cubicBezTo>
                  <a:cubicBezTo>
                    <a:pt x="0" y="1025"/>
                    <a:pt x="295" y="1320"/>
                    <a:pt x="660" y="1320"/>
                  </a:cubicBezTo>
                  <a:cubicBezTo>
                    <a:pt x="1025" y="1320"/>
                    <a:pt x="1320" y="1025"/>
                    <a:pt x="1320" y="660"/>
                  </a:cubicBezTo>
                  <a:cubicBezTo>
                    <a:pt x="1320" y="296"/>
                    <a:pt x="1025" y="0"/>
                    <a:pt x="660" y="0"/>
                  </a:cubicBezTo>
                  <a:close/>
                  <a:moveTo>
                    <a:pt x="660" y="1224"/>
                  </a:moveTo>
                  <a:cubicBezTo>
                    <a:pt x="349" y="1224"/>
                    <a:pt x="96" y="972"/>
                    <a:pt x="96" y="660"/>
                  </a:cubicBezTo>
                  <a:cubicBezTo>
                    <a:pt x="96" y="349"/>
                    <a:pt x="349" y="96"/>
                    <a:pt x="660" y="96"/>
                  </a:cubicBezTo>
                  <a:cubicBezTo>
                    <a:pt x="971" y="96"/>
                    <a:pt x="1224" y="349"/>
                    <a:pt x="1224" y="660"/>
                  </a:cubicBezTo>
                  <a:cubicBezTo>
                    <a:pt x="1224" y="972"/>
                    <a:pt x="971" y="1224"/>
                    <a:pt x="660" y="1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9"/>
            <p:cNvSpPr>
              <a:spLocks noEditPoints="1"/>
            </p:cNvSpPr>
            <p:nvPr/>
          </p:nvSpPr>
          <p:spPr bwMode="auto">
            <a:xfrm>
              <a:off x="2181225" y="1882776"/>
              <a:ext cx="1392237" cy="1390650"/>
            </a:xfrm>
            <a:custGeom>
              <a:avLst/>
              <a:gdLst>
                <a:gd name="T0" fmla="*/ 471 w 942"/>
                <a:gd name="T1" fmla="*/ 0 h 941"/>
                <a:gd name="T2" fmla="*/ 0 w 942"/>
                <a:gd name="T3" fmla="*/ 470 h 941"/>
                <a:gd name="T4" fmla="*/ 471 w 942"/>
                <a:gd name="T5" fmla="*/ 941 h 941"/>
                <a:gd name="T6" fmla="*/ 942 w 942"/>
                <a:gd name="T7" fmla="*/ 470 h 941"/>
                <a:gd name="T8" fmla="*/ 471 w 942"/>
                <a:gd name="T9" fmla="*/ 0 h 941"/>
                <a:gd name="T10" fmla="*/ 471 w 942"/>
                <a:gd name="T11" fmla="*/ 854 h 941"/>
                <a:gd name="T12" fmla="*/ 87 w 942"/>
                <a:gd name="T13" fmla="*/ 470 h 941"/>
                <a:gd name="T14" fmla="*/ 471 w 942"/>
                <a:gd name="T15" fmla="*/ 86 h 941"/>
                <a:gd name="T16" fmla="*/ 855 w 942"/>
                <a:gd name="T17" fmla="*/ 470 h 941"/>
                <a:gd name="T18" fmla="*/ 471 w 942"/>
                <a:gd name="T19" fmla="*/ 854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2" h="941">
                  <a:moveTo>
                    <a:pt x="471" y="0"/>
                  </a:moveTo>
                  <a:cubicBezTo>
                    <a:pt x="211" y="0"/>
                    <a:pt x="0" y="210"/>
                    <a:pt x="0" y="470"/>
                  </a:cubicBezTo>
                  <a:cubicBezTo>
                    <a:pt x="0" y="730"/>
                    <a:pt x="211" y="941"/>
                    <a:pt x="471" y="941"/>
                  </a:cubicBezTo>
                  <a:cubicBezTo>
                    <a:pt x="731" y="941"/>
                    <a:pt x="942" y="730"/>
                    <a:pt x="942" y="470"/>
                  </a:cubicBezTo>
                  <a:cubicBezTo>
                    <a:pt x="942" y="210"/>
                    <a:pt x="731" y="0"/>
                    <a:pt x="471" y="0"/>
                  </a:cubicBezTo>
                  <a:close/>
                  <a:moveTo>
                    <a:pt x="471" y="854"/>
                  </a:moveTo>
                  <a:cubicBezTo>
                    <a:pt x="259" y="854"/>
                    <a:pt x="87" y="682"/>
                    <a:pt x="87" y="470"/>
                  </a:cubicBezTo>
                  <a:cubicBezTo>
                    <a:pt x="87" y="258"/>
                    <a:pt x="259" y="86"/>
                    <a:pt x="471" y="86"/>
                  </a:cubicBezTo>
                  <a:cubicBezTo>
                    <a:pt x="683" y="86"/>
                    <a:pt x="855" y="258"/>
                    <a:pt x="855" y="470"/>
                  </a:cubicBezTo>
                  <a:cubicBezTo>
                    <a:pt x="855" y="682"/>
                    <a:pt x="683" y="854"/>
                    <a:pt x="471" y="8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10"/>
            <p:cNvSpPr>
              <a:spLocks noEditPoints="1"/>
            </p:cNvSpPr>
            <p:nvPr/>
          </p:nvSpPr>
          <p:spPr bwMode="auto">
            <a:xfrm>
              <a:off x="2468563" y="2168526"/>
              <a:ext cx="819150" cy="819150"/>
            </a:xfrm>
            <a:custGeom>
              <a:avLst/>
              <a:gdLst>
                <a:gd name="T0" fmla="*/ 277 w 554"/>
                <a:gd name="T1" fmla="*/ 0 h 555"/>
                <a:gd name="T2" fmla="*/ 0 w 554"/>
                <a:gd name="T3" fmla="*/ 277 h 555"/>
                <a:gd name="T4" fmla="*/ 277 w 554"/>
                <a:gd name="T5" fmla="*/ 555 h 555"/>
                <a:gd name="T6" fmla="*/ 554 w 554"/>
                <a:gd name="T7" fmla="*/ 277 h 555"/>
                <a:gd name="T8" fmla="*/ 277 w 554"/>
                <a:gd name="T9" fmla="*/ 0 h 555"/>
                <a:gd name="T10" fmla="*/ 277 w 554"/>
                <a:gd name="T11" fmla="*/ 464 h 555"/>
                <a:gd name="T12" fmla="*/ 90 w 554"/>
                <a:gd name="T13" fmla="*/ 277 h 555"/>
                <a:gd name="T14" fmla="*/ 277 w 554"/>
                <a:gd name="T15" fmla="*/ 91 h 555"/>
                <a:gd name="T16" fmla="*/ 464 w 554"/>
                <a:gd name="T17" fmla="*/ 277 h 555"/>
                <a:gd name="T18" fmla="*/ 277 w 554"/>
                <a:gd name="T19" fmla="*/ 46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4" h="555">
                  <a:moveTo>
                    <a:pt x="277" y="0"/>
                  </a:moveTo>
                  <a:cubicBezTo>
                    <a:pt x="124" y="0"/>
                    <a:pt x="0" y="124"/>
                    <a:pt x="0" y="277"/>
                  </a:cubicBezTo>
                  <a:cubicBezTo>
                    <a:pt x="0" y="430"/>
                    <a:pt x="124" y="555"/>
                    <a:pt x="277" y="555"/>
                  </a:cubicBezTo>
                  <a:cubicBezTo>
                    <a:pt x="430" y="555"/>
                    <a:pt x="554" y="430"/>
                    <a:pt x="554" y="277"/>
                  </a:cubicBezTo>
                  <a:cubicBezTo>
                    <a:pt x="554" y="124"/>
                    <a:pt x="430" y="0"/>
                    <a:pt x="277" y="0"/>
                  </a:cubicBezTo>
                  <a:close/>
                  <a:moveTo>
                    <a:pt x="277" y="464"/>
                  </a:moveTo>
                  <a:cubicBezTo>
                    <a:pt x="174" y="464"/>
                    <a:pt x="90" y="380"/>
                    <a:pt x="90" y="277"/>
                  </a:cubicBezTo>
                  <a:cubicBezTo>
                    <a:pt x="90" y="174"/>
                    <a:pt x="174" y="91"/>
                    <a:pt x="277" y="91"/>
                  </a:cubicBezTo>
                  <a:cubicBezTo>
                    <a:pt x="380" y="91"/>
                    <a:pt x="464" y="174"/>
                    <a:pt x="464" y="277"/>
                  </a:cubicBezTo>
                  <a:cubicBezTo>
                    <a:pt x="464" y="380"/>
                    <a:pt x="380" y="464"/>
                    <a:pt x="277" y="4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3675226" y="1981200"/>
            <a:ext cx="868858" cy="734261"/>
            <a:chOff x="1508126" y="1417638"/>
            <a:chExt cx="1373187" cy="1160463"/>
          </a:xfrm>
        </p:grpSpPr>
        <p:sp>
          <p:nvSpPr>
            <p:cNvPr id="78" name="Freeform 11"/>
            <p:cNvSpPr/>
            <p:nvPr/>
          </p:nvSpPr>
          <p:spPr bwMode="auto">
            <a:xfrm>
              <a:off x="1508126" y="1636713"/>
              <a:ext cx="444500" cy="239713"/>
            </a:xfrm>
            <a:custGeom>
              <a:avLst/>
              <a:gdLst>
                <a:gd name="T0" fmla="*/ 280 w 280"/>
                <a:gd name="T1" fmla="*/ 117 h 151"/>
                <a:gd name="T2" fmla="*/ 146 w 280"/>
                <a:gd name="T3" fmla="*/ 151 h 151"/>
                <a:gd name="T4" fmla="*/ 0 w 280"/>
                <a:gd name="T5" fmla="*/ 33 h 151"/>
                <a:gd name="T6" fmla="*/ 134 w 280"/>
                <a:gd name="T7" fmla="*/ 0 h 151"/>
                <a:gd name="T8" fmla="*/ 280 w 280"/>
                <a:gd name="T9" fmla="*/ 11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151">
                  <a:moveTo>
                    <a:pt x="280" y="117"/>
                  </a:moveTo>
                  <a:lnTo>
                    <a:pt x="146" y="151"/>
                  </a:lnTo>
                  <a:lnTo>
                    <a:pt x="0" y="33"/>
                  </a:lnTo>
                  <a:lnTo>
                    <a:pt x="134" y="0"/>
                  </a:lnTo>
                  <a:lnTo>
                    <a:pt x="280" y="1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12"/>
            <p:cNvSpPr/>
            <p:nvPr/>
          </p:nvSpPr>
          <p:spPr bwMode="auto">
            <a:xfrm>
              <a:off x="1720850" y="1417638"/>
              <a:ext cx="238125" cy="404813"/>
            </a:xfrm>
            <a:custGeom>
              <a:avLst/>
              <a:gdLst>
                <a:gd name="T0" fmla="*/ 146 w 150"/>
                <a:gd name="T1" fmla="*/ 255 h 255"/>
                <a:gd name="T2" fmla="*/ 150 w 150"/>
                <a:gd name="T3" fmla="*/ 117 h 255"/>
                <a:gd name="T4" fmla="*/ 4 w 150"/>
                <a:gd name="T5" fmla="*/ 0 h 255"/>
                <a:gd name="T6" fmla="*/ 0 w 150"/>
                <a:gd name="T7" fmla="*/ 138 h 255"/>
                <a:gd name="T8" fmla="*/ 146 w 150"/>
                <a:gd name="T9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255">
                  <a:moveTo>
                    <a:pt x="146" y="255"/>
                  </a:moveTo>
                  <a:lnTo>
                    <a:pt x="150" y="117"/>
                  </a:lnTo>
                  <a:lnTo>
                    <a:pt x="4" y="0"/>
                  </a:lnTo>
                  <a:lnTo>
                    <a:pt x="0" y="138"/>
                  </a:lnTo>
                  <a:lnTo>
                    <a:pt x="146" y="255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13"/>
            <p:cNvSpPr/>
            <p:nvPr/>
          </p:nvSpPr>
          <p:spPr bwMode="auto">
            <a:xfrm>
              <a:off x="1660525" y="1577976"/>
              <a:ext cx="1174750" cy="965200"/>
            </a:xfrm>
            <a:custGeom>
              <a:avLst/>
              <a:gdLst>
                <a:gd name="T0" fmla="*/ 772 w 795"/>
                <a:gd name="T1" fmla="*/ 654 h 654"/>
                <a:gd name="T2" fmla="*/ 759 w 795"/>
                <a:gd name="T3" fmla="*/ 649 h 654"/>
                <a:gd name="T4" fmla="*/ 10 w 795"/>
                <a:gd name="T5" fmla="*/ 39 h 654"/>
                <a:gd name="T6" fmla="*/ 7 w 795"/>
                <a:gd name="T7" fmla="*/ 10 h 654"/>
                <a:gd name="T8" fmla="*/ 36 w 795"/>
                <a:gd name="T9" fmla="*/ 8 h 654"/>
                <a:gd name="T10" fmla="*/ 785 w 795"/>
                <a:gd name="T11" fmla="*/ 618 h 654"/>
                <a:gd name="T12" fmla="*/ 788 w 795"/>
                <a:gd name="T13" fmla="*/ 646 h 654"/>
                <a:gd name="T14" fmla="*/ 772 w 795"/>
                <a:gd name="T15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5" h="654">
                  <a:moveTo>
                    <a:pt x="772" y="654"/>
                  </a:moveTo>
                  <a:cubicBezTo>
                    <a:pt x="768" y="654"/>
                    <a:pt x="763" y="652"/>
                    <a:pt x="759" y="64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" y="32"/>
                    <a:pt x="0" y="19"/>
                    <a:pt x="7" y="10"/>
                  </a:cubicBezTo>
                  <a:cubicBezTo>
                    <a:pt x="14" y="2"/>
                    <a:pt x="27" y="0"/>
                    <a:pt x="36" y="8"/>
                  </a:cubicBezTo>
                  <a:cubicBezTo>
                    <a:pt x="785" y="618"/>
                    <a:pt x="785" y="618"/>
                    <a:pt x="785" y="618"/>
                  </a:cubicBezTo>
                  <a:cubicBezTo>
                    <a:pt x="794" y="625"/>
                    <a:pt x="795" y="638"/>
                    <a:pt x="788" y="646"/>
                  </a:cubicBezTo>
                  <a:cubicBezTo>
                    <a:pt x="784" y="651"/>
                    <a:pt x="778" y="654"/>
                    <a:pt x="772" y="65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14"/>
            <p:cNvSpPr/>
            <p:nvPr/>
          </p:nvSpPr>
          <p:spPr bwMode="auto">
            <a:xfrm>
              <a:off x="2600325" y="2459038"/>
              <a:ext cx="280987" cy="119063"/>
            </a:xfrm>
            <a:custGeom>
              <a:avLst/>
              <a:gdLst>
                <a:gd name="T0" fmla="*/ 0 w 177"/>
                <a:gd name="T1" fmla="*/ 12 h 75"/>
                <a:gd name="T2" fmla="*/ 177 w 177"/>
                <a:gd name="T3" fmla="*/ 75 h 75"/>
                <a:gd name="T4" fmla="*/ 85 w 177"/>
                <a:gd name="T5" fmla="*/ 0 h 75"/>
                <a:gd name="T6" fmla="*/ 0 w 177"/>
                <a:gd name="T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" h="75">
                  <a:moveTo>
                    <a:pt x="0" y="12"/>
                  </a:moveTo>
                  <a:lnTo>
                    <a:pt x="177" y="75"/>
                  </a:lnTo>
                  <a:lnTo>
                    <a:pt x="85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15"/>
            <p:cNvSpPr/>
            <p:nvPr/>
          </p:nvSpPr>
          <p:spPr bwMode="auto">
            <a:xfrm>
              <a:off x="2725738" y="2324101"/>
              <a:ext cx="155575" cy="254000"/>
            </a:xfrm>
            <a:custGeom>
              <a:avLst/>
              <a:gdLst>
                <a:gd name="T0" fmla="*/ 6 w 98"/>
                <a:gd name="T1" fmla="*/ 85 h 160"/>
                <a:gd name="T2" fmla="*/ 98 w 98"/>
                <a:gd name="T3" fmla="*/ 160 h 160"/>
                <a:gd name="T4" fmla="*/ 0 w 98"/>
                <a:gd name="T5" fmla="*/ 0 h 160"/>
                <a:gd name="T6" fmla="*/ 6 w 98"/>
                <a:gd name="T7" fmla="*/ 8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60">
                  <a:moveTo>
                    <a:pt x="6" y="85"/>
                  </a:moveTo>
                  <a:lnTo>
                    <a:pt x="98" y="160"/>
                  </a:lnTo>
                  <a:lnTo>
                    <a:pt x="0" y="0"/>
                  </a:lnTo>
                  <a:lnTo>
                    <a:pt x="6" y="8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3" name="Freeform 12"/>
          <p:cNvSpPr/>
          <p:nvPr/>
        </p:nvSpPr>
        <p:spPr bwMode="auto">
          <a:xfrm flipV="1">
            <a:off x="3675226" y="2714959"/>
            <a:ext cx="868858" cy="817151"/>
          </a:xfrm>
          <a:custGeom>
            <a:avLst/>
            <a:gdLst/>
            <a:ahLst/>
            <a:cxnLst/>
            <a:rect l="l" t="t" r="r" b="b"/>
            <a:pathLst>
              <a:path w="1373187" h="1291466">
                <a:moveTo>
                  <a:pt x="1373186" y="1291466"/>
                </a:moveTo>
                <a:lnTo>
                  <a:pt x="1316220" y="1239784"/>
                </a:lnTo>
                <a:lnTo>
                  <a:pt x="1316221" y="1239784"/>
                </a:lnTo>
                <a:lnTo>
                  <a:pt x="1373187" y="1291466"/>
                </a:lnTo>
                <a:lnTo>
                  <a:pt x="1217612" y="1008792"/>
                </a:lnTo>
                <a:lnTo>
                  <a:pt x="1224267" y="1113714"/>
                </a:lnTo>
                <a:cubicBezTo>
                  <a:pt x="1123585" y="1022574"/>
                  <a:pt x="907850" y="827283"/>
                  <a:pt x="445585" y="408824"/>
                </a:cubicBezTo>
                <a:lnTo>
                  <a:pt x="450849" y="206706"/>
                </a:lnTo>
                <a:lnTo>
                  <a:pt x="219074" y="0"/>
                </a:lnTo>
                <a:lnTo>
                  <a:pt x="213889" y="199085"/>
                </a:lnTo>
                <a:lnTo>
                  <a:pt x="205595" y="191578"/>
                </a:lnTo>
                <a:cubicBezTo>
                  <a:pt x="192296" y="178438"/>
                  <a:pt x="173086" y="181723"/>
                  <a:pt x="162743" y="194863"/>
                </a:cubicBezTo>
                <a:cubicBezTo>
                  <a:pt x="152399" y="209645"/>
                  <a:pt x="153877" y="230996"/>
                  <a:pt x="167176" y="242494"/>
                </a:cubicBezTo>
                <a:cubicBezTo>
                  <a:pt x="167176" y="242494"/>
                  <a:pt x="167176" y="242494"/>
                  <a:pt x="169337" y="244450"/>
                </a:cubicBezTo>
                <a:lnTo>
                  <a:pt x="178874" y="253084"/>
                </a:lnTo>
                <a:lnTo>
                  <a:pt x="0" y="302108"/>
                </a:lnTo>
                <a:lnTo>
                  <a:pt x="231775" y="510580"/>
                </a:lnTo>
                <a:lnTo>
                  <a:pt x="408272" y="460742"/>
                </a:lnTo>
                <a:cubicBezTo>
                  <a:pt x="557041" y="595413"/>
                  <a:pt x="797608" y="813183"/>
                  <a:pt x="1186619" y="1165328"/>
                </a:cubicBezTo>
                <a:lnTo>
                  <a:pt x="1092199" y="1180163"/>
                </a:ln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80808"/>
              </a:solidFill>
              <a:effectLst/>
              <a:uLnTx/>
              <a:uFillTx/>
            </a:endParaRPr>
          </a:p>
        </p:txBody>
      </p:sp>
      <p:sp>
        <p:nvSpPr>
          <p:cNvPr id="2" name="菱形 1"/>
          <p:cNvSpPr/>
          <p:nvPr/>
        </p:nvSpPr>
        <p:spPr>
          <a:xfrm>
            <a:off x="2701762" y="1638301"/>
            <a:ext cx="631890" cy="631888"/>
          </a:xfrm>
          <a:prstGeom prst="diamond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kern="0" dirty="0" smtClean="0">
                <a:solidFill>
                  <a:srgbClr val="F8F8F8"/>
                </a:solidFill>
                <a:latin typeface="Calibri"/>
                <a:ea typeface="宋体"/>
              </a:rPr>
              <a:t>01</a:t>
            </a:r>
            <a:endParaRPr lang="zh-CN" altLang="en-US" kern="0" dirty="0">
              <a:solidFill>
                <a:srgbClr val="F8F8F8"/>
              </a:solidFill>
              <a:latin typeface="Calibri"/>
              <a:ea typeface="宋体"/>
            </a:endParaRPr>
          </a:p>
        </p:txBody>
      </p:sp>
      <p:sp>
        <p:nvSpPr>
          <p:cNvPr id="28" name="菱形 27"/>
          <p:cNvSpPr/>
          <p:nvPr/>
        </p:nvSpPr>
        <p:spPr>
          <a:xfrm>
            <a:off x="5731301" y="1638301"/>
            <a:ext cx="631890" cy="631888"/>
          </a:xfrm>
          <a:prstGeom prst="diamond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kern="0" dirty="0" smtClean="0">
                <a:solidFill>
                  <a:srgbClr val="F8F8F8"/>
                </a:solidFill>
                <a:latin typeface="Calibri"/>
                <a:ea typeface="宋体"/>
              </a:rPr>
              <a:t>03</a:t>
            </a:r>
            <a:endParaRPr lang="zh-CN" altLang="en-US" kern="0" dirty="0">
              <a:solidFill>
                <a:srgbClr val="F8F8F8"/>
              </a:solidFill>
              <a:latin typeface="Calibri"/>
              <a:ea typeface="宋体"/>
            </a:endParaRPr>
          </a:p>
        </p:txBody>
      </p:sp>
      <p:sp>
        <p:nvSpPr>
          <p:cNvPr id="29" name="菱形 28"/>
          <p:cNvSpPr/>
          <p:nvPr/>
        </p:nvSpPr>
        <p:spPr>
          <a:xfrm>
            <a:off x="2701762" y="3269468"/>
            <a:ext cx="631890" cy="631888"/>
          </a:xfrm>
          <a:prstGeom prst="diamond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kern="0" dirty="0" smtClean="0">
                <a:solidFill>
                  <a:srgbClr val="F8F8F8"/>
                </a:solidFill>
                <a:latin typeface="Calibri"/>
                <a:ea typeface="宋体"/>
              </a:rPr>
              <a:t>02</a:t>
            </a:r>
            <a:endParaRPr lang="zh-CN" altLang="en-US" kern="0" dirty="0">
              <a:solidFill>
                <a:srgbClr val="F8F8F8"/>
              </a:solidFill>
              <a:latin typeface="Calibri"/>
              <a:ea typeface="宋体"/>
            </a:endParaRPr>
          </a:p>
        </p:txBody>
      </p:sp>
      <p:sp>
        <p:nvSpPr>
          <p:cNvPr id="30" name="菱形 29"/>
          <p:cNvSpPr/>
          <p:nvPr/>
        </p:nvSpPr>
        <p:spPr>
          <a:xfrm>
            <a:off x="5731301" y="3269468"/>
            <a:ext cx="631890" cy="631888"/>
          </a:xfrm>
          <a:prstGeom prst="diamond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kern="0" dirty="0" smtClean="0">
                <a:solidFill>
                  <a:srgbClr val="F8F8F8"/>
                </a:solidFill>
                <a:latin typeface="Calibri"/>
                <a:ea typeface="宋体"/>
              </a:rPr>
              <a:t>04</a:t>
            </a:r>
            <a:endParaRPr lang="zh-CN" altLang="en-US" kern="0" dirty="0">
              <a:solidFill>
                <a:srgbClr val="F8F8F8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2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 p14:presetBounceEnd="6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grpId="0" nodeType="withEffect" p14:presetBounceEnd="60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6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7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grpId="0" nodeType="withEffect" p14:presetBounceEnd="60000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5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 p14:presetBounceEnd="60000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43" grpId="0"/>
          <p:bldP spid="84" grpId="0"/>
          <p:bldP spid="86" grpId="0"/>
          <p:bldP spid="88" grpId="0"/>
          <p:bldP spid="90" grpId="0"/>
          <p:bldP spid="83" grpId="0" animBg="1"/>
          <p:bldP spid="2" grpId="0" animBg="1"/>
          <p:bldP spid="28" grpId="0" animBg="1"/>
          <p:bldP spid="29" grpId="0" animBg="1"/>
          <p:bldP spid="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2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43" grpId="0"/>
          <p:bldP spid="84" grpId="0"/>
          <p:bldP spid="86" grpId="0"/>
          <p:bldP spid="88" grpId="0"/>
          <p:bldP spid="90" grpId="0"/>
          <p:bldP spid="83" grpId="0" animBg="1"/>
          <p:bldP spid="2" grpId="0" animBg="1"/>
          <p:bldP spid="28" grpId="0" animBg="1"/>
          <p:bldP spid="29" grpId="0" animBg="1"/>
          <p:bldP spid="30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rgbClr val="558ED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63550" y="194692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企业</a:t>
            </a:r>
            <a:r>
              <a:rPr lang="zh-CN" altLang="en-US" sz="2000" b="1" dirty="0" smtClean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荣誉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560492" y="1228709"/>
            <a:ext cx="1613399" cy="1612482"/>
            <a:chOff x="163513" y="1171575"/>
            <a:chExt cx="2795588" cy="2794000"/>
          </a:xfrm>
        </p:grpSpPr>
        <p:sp>
          <p:nvSpPr>
            <p:cNvPr id="55" name="Freeform 3735"/>
            <p:cNvSpPr/>
            <p:nvPr/>
          </p:nvSpPr>
          <p:spPr bwMode="auto">
            <a:xfrm>
              <a:off x="163513" y="1171575"/>
              <a:ext cx="2795588" cy="2794000"/>
            </a:xfrm>
            <a:custGeom>
              <a:avLst/>
              <a:gdLst>
                <a:gd name="T0" fmla="*/ 863 w 880"/>
                <a:gd name="T1" fmla="*/ 466 h 880"/>
                <a:gd name="T2" fmla="*/ 863 w 880"/>
                <a:gd name="T3" fmla="*/ 414 h 880"/>
                <a:gd name="T4" fmla="*/ 855 w 880"/>
                <a:gd name="T5" fmla="*/ 356 h 880"/>
                <a:gd name="T6" fmla="*/ 842 w 880"/>
                <a:gd name="T7" fmla="*/ 306 h 880"/>
                <a:gd name="T8" fmla="*/ 819 w 880"/>
                <a:gd name="T9" fmla="*/ 251 h 880"/>
                <a:gd name="T10" fmla="*/ 794 w 880"/>
                <a:gd name="T11" fmla="*/ 206 h 880"/>
                <a:gd name="T12" fmla="*/ 757 w 880"/>
                <a:gd name="T13" fmla="*/ 160 h 880"/>
                <a:gd name="T14" fmla="*/ 721 w 880"/>
                <a:gd name="T15" fmla="*/ 123 h 880"/>
                <a:gd name="T16" fmla="*/ 674 w 880"/>
                <a:gd name="T17" fmla="*/ 87 h 880"/>
                <a:gd name="T18" fmla="*/ 630 w 880"/>
                <a:gd name="T19" fmla="*/ 61 h 880"/>
                <a:gd name="T20" fmla="*/ 575 w 880"/>
                <a:gd name="T21" fmla="*/ 39 h 880"/>
                <a:gd name="T22" fmla="*/ 525 w 880"/>
                <a:gd name="T23" fmla="*/ 25 h 880"/>
                <a:gd name="T24" fmla="*/ 466 w 880"/>
                <a:gd name="T25" fmla="*/ 18 h 880"/>
                <a:gd name="T26" fmla="*/ 415 w 880"/>
                <a:gd name="T27" fmla="*/ 17 h 880"/>
                <a:gd name="T28" fmla="*/ 356 w 880"/>
                <a:gd name="T29" fmla="*/ 25 h 880"/>
                <a:gd name="T30" fmla="*/ 306 w 880"/>
                <a:gd name="T31" fmla="*/ 38 h 880"/>
                <a:gd name="T32" fmla="*/ 251 w 880"/>
                <a:gd name="T33" fmla="*/ 61 h 880"/>
                <a:gd name="T34" fmla="*/ 206 w 880"/>
                <a:gd name="T35" fmla="*/ 86 h 880"/>
                <a:gd name="T36" fmla="*/ 160 w 880"/>
                <a:gd name="T37" fmla="*/ 123 h 880"/>
                <a:gd name="T38" fmla="*/ 123 w 880"/>
                <a:gd name="T39" fmla="*/ 159 h 880"/>
                <a:gd name="T40" fmla="*/ 87 w 880"/>
                <a:gd name="T41" fmla="*/ 206 h 880"/>
                <a:gd name="T42" fmla="*/ 61 w 880"/>
                <a:gd name="T43" fmla="*/ 250 h 880"/>
                <a:gd name="T44" fmla="*/ 39 w 880"/>
                <a:gd name="T45" fmla="*/ 305 h 880"/>
                <a:gd name="T46" fmla="*/ 25 w 880"/>
                <a:gd name="T47" fmla="*/ 355 h 880"/>
                <a:gd name="T48" fmla="*/ 18 w 880"/>
                <a:gd name="T49" fmla="*/ 414 h 880"/>
                <a:gd name="T50" fmla="*/ 17 w 880"/>
                <a:gd name="T51" fmla="*/ 465 h 880"/>
                <a:gd name="T52" fmla="*/ 25 w 880"/>
                <a:gd name="T53" fmla="*/ 524 h 880"/>
                <a:gd name="T54" fmla="*/ 38 w 880"/>
                <a:gd name="T55" fmla="*/ 574 h 880"/>
                <a:gd name="T56" fmla="*/ 61 w 880"/>
                <a:gd name="T57" fmla="*/ 629 h 880"/>
                <a:gd name="T58" fmla="*/ 86 w 880"/>
                <a:gd name="T59" fmla="*/ 674 h 880"/>
                <a:gd name="T60" fmla="*/ 123 w 880"/>
                <a:gd name="T61" fmla="*/ 720 h 880"/>
                <a:gd name="T62" fmla="*/ 159 w 880"/>
                <a:gd name="T63" fmla="*/ 757 h 880"/>
                <a:gd name="T64" fmla="*/ 206 w 880"/>
                <a:gd name="T65" fmla="*/ 793 h 880"/>
                <a:gd name="T66" fmla="*/ 251 w 880"/>
                <a:gd name="T67" fmla="*/ 819 h 880"/>
                <a:gd name="T68" fmla="*/ 306 w 880"/>
                <a:gd name="T69" fmla="*/ 841 h 880"/>
                <a:gd name="T70" fmla="*/ 355 w 880"/>
                <a:gd name="T71" fmla="*/ 855 h 880"/>
                <a:gd name="T72" fmla="*/ 414 w 880"/>
                <a:gd name="T73" fmla="*/ 862 h 880"/>
                <a:gd name="T74" fmla="*/ 466 w 880"/>
                <a:gd name="T75" fmla="*/ 863 h 880"/>
                <a:gd name="T76" fmla="*/ 524 w 880"/>
                <a:gd name="T77" fmla="*/ 855 h 880"/>
                <a:gd name="T78" fmla="*/ 574 w 880"/>
                <a:gd name="T79" fmla="*/ 842 h 880"/>
                <a:gd name="T80" fmla="*/ 629 w 880"/>
                <a:gd name="T81" fmla="*/ 819 h 880"/>
                <a:gd name="T82" fmla="*/ 674 w 880"/>
                <a:gd name="T83" fmla="*/ 794 h 880"/>
                <a:gd name="T84" fmla="*/ 720 w 880"/>
                <a:gd name="T85" fmla="*/ 757 h 880"/>
                <a:gd name="T86" fmla="*/ 757 w 880"/>
                <a:gd name="T87" fmla="*/ 721 h 880"/>
                <a:gd name="T88" fmla="*/ 793 w 880"/>
                <a:gd name="T89" fmla="*/ 674 h 880"/>
                <a:gd name="T90" fmla="*/ 819 w 880"/>
                <a:gd name="T91" fmla="*/ 629 h 880"/>
                <a:gd name="T92" fmla="*/ 841 w 880"/>
                <a:gd name="T93" fmla="*/ 574 h 880"/>
                <a:gd name="T94" fmla="*/ 855 w 880"/>
                <a:gd name="T95" fmla="*/ 52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0" h="880">
                  <a:moveTo>
                    <a:pt x="855" y="524"/>
                  </a:moveTo>
                  <a:cubicBezTo>
                    <a:pt x="842" y="506"/>
                    <a:pt x="846" y="480"/>
                    <a:pt x="863" y="466"/>
                  </a:cubicBezTo>
                  <a:cubicBezTo>
                    <a:pt x="863" y="465"/>
                    <a:pt x="863" y="465"/>
                    <a:pt x="863" y="465"/>
                  </a:cubicBezTo>
                  <a:cubicBezTo>
                    <a:pt x="880" y="451"/>
                    <a:pt x="880" y="428"/>
                    <a:pt x="863" y="414"/>
                  </a:cubicBezTo>
                  <a:cubicBezTo>
                    <a:pt x="863" y="414"/>
                    <a:pt x="863" y="414"/>
                    <a:pt x="863" y="414"/>
                  </a:cubicBezTo>
                  <a:cubicBezTo>
                    <a:pt x="846" y="400"/>
                    <a:pt x="842" y="374"/>
                    <a:pt x="855" y="356"/>
                  </a:cubicBezTo>
                  <a:cubicBezTo>
                    <a:pt x="855" y="355"/>
                    <a:pt x="855" y="355"/>
                    <a:pt x="855" y="355"/>
                  </a:cubicBezTo>
                  <a:cubicBezTo>
                    <a:pt x="868" y="337"/>
                    <a:pt x="862" y="315"/>
                    <a:pt x="842" y="306"/>
                  </a:cubicBezTo>
                  <a:cubicBezTo>
                    <a:pt x="841" y="305"/>
                    <a:pt x="841" y="305"/>
                    <a:pt x="841" y="305"/>
                  </a:cubicBezTo>
                  <a:cubicBezTo>
                    <a:pt x="821" y="296"/>
                    <a:pt x="811" y="272"/>
                    <a:pt x="819" y="251"/>
                  </a:cubicBezTo>
                  <a:cubicBezTo>
                    <a:pt x="819" y="250"/>
                    <a:pt x="819" y="250"/>
                    <a:pt x="819" y="250"/>
                  </a:cubicBezTo>
                  <a:cubicBezTo>
                    <a:pt x="827" y="230"/>
                    <a:pt x="815" y="210"/>
                    <a:pt x="794" y="206"/>
                  </a:cubicBezTo>
                  <a:cubicBezTo>
                    <a:pt x="793" y="206"/>
                    <a:pt x="793" y="206"/>
                    <a:pt x="793" y="206"/>
                  </a:cubicBezTo>
                  <a:cubicBezTo>
                    <a:pt x="771" y="203"/>
                    <a:pt x="755" y="182"/>
                    <a:pt x="757" y="160"/>
                  </a:cubicBezTo>
                  <a:cubicBezTo>
                    <a:pt x="757" y="159"/>
                    <a:pt x="757" y="159"/>
                    <a:pt x="757" y="159"/>
                  </a:cubicBezTo>
                  <a:cubicBezTo>
                    <a:pt x="759" y="137"/>
                    <a:pt x="743" y="121"/>
                    <a:pt x="721" y="123"/>
                  </a:cubicBezTo>
                  <a:cubicBezTo>
                    <a:pt x="720" y="123"/>
                    <a:pt x="720" y="123"/>
                    <a:pt x="720" y="123"/>
                  </a:cubicBezTo>
                  <a:cubicBezTo>
                    <a:pt x="698" y="125"/>
                    <a:pt x="678" y="109"/>
                    <a:pt x="674" y="87"/>
                  </a:cubicBezTo>
                  <a:cubicBezTo>
                    <a:pt x="674" y="86"/>
                    <a:pt x="674" y="86"/>
                    <a:pt x="674" y="86"/>
                  </a:cubicBezTo>
                  <a:cubicBezTo>
                    <a:pt x="670" y="65"/>
                    <a:pt x="650" y="53"/>
                    <a:pt x="630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08" y="69"/>
                    <a:pt x="584" y="59"/>
                    <a:pt x="575" y="39"/>
                  </a:cubicBezTo>
                  <a:cubicBezTo>
                    <a:pt x="574" y="38"/>
                    <a:pt x="574" y="38"/>
                    <a:pt x="574" y="38"/>
                  </a:cubicBezTo>
                  <a:cubicBezTo>
                    <a:pt x="565" y="18"/>
                    <a:pt x="543" y="12"/>
                    <a:pt x="525" y="25"/>
                  </a:cubicBezTo>
                  <a:cubicBezTo>
                    <a:pt x="524" y="25"/>
                    <a:pt x="524" y="25"/>
                    <a:pt x="524" y="25"/>
                  </a:cubicBezTo>
                  <a:cubicBezTo>
                    <a:pt x="506" y="38"/>
                    <a:pt x="480" y="34"/>
                    <a:pt x="466" y="18"/>
                  </a:cubicBezTo>
                  <a:cubicBezTo>
                    <a:pt x="466" y="17"/>
                    <a:pt x="466" y="17"/>
                    <a:pt x="466" y="17"/>
                  </a:cubicBezTo>
                  <a:cubicBezTo>
                    <a:pt x="452" y="0"/>
                    <a:pt x="429" y="0"/>
                    <a:pt x="415" y="17"/>
                  </a:cubicBezTo>
                  <a:cubicBezTo>
                    <a:pt x="414" y="18"/>
                    <a:pt x="414" y="18"/>
                    <a:pt x="414" y="18"/>
                  </a:cubicBezTo>
                  <a:cubicBezTo>
                    <a:pt x="400" y="35"/>
                    <a:pt x="374" y="38"/>
                    <a:pt x="356" y="25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37" y="12"/>
                    <a:pt x="315" y="18"/>
                    <a:pt x="306" y="38"/>
                  </a:cubicBezTo>
                  <a:cubicBezTo>
                    <a:pt x="306" y="39"/>
                    <a:pt x="306" y="39"/>
                    <a:pt x="306" y="39"/>
                  </a:cubicBezTo>
                  <a:cubicBezTo>
                    <a:pt x="296" y="59"/>
                    <a:pt x="272" y="69"/>
                    <a:pt x="251" y="61"/>
                  </a:cubicBezTo>
                  <a:cubicBezTo>
                    <a:pt x="251" y="61"/>
                    <a:pt x="251" y="61"/>
                    <a:pt x="251" y="61"/>
                  </a:cubicBezTo>
                  <a:cubicBezTo>
                    <a:pt x="230" y="53"/>
                    <a:pt x="210" y="65"/>
                    <a:pt x="206" y="86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203" y="109"/>
                    <a:pt x="182" y="125"/>
                    <a:pt x="160" y="123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37" y="121"/>
                    <a:pt x="121" y="137"/>
                    <a:pt x="123" y="159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5" y="182"/>
                    <a:pt x="109" y="203"/>
                    <a:pt x="87" y="206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65" y="210"/>
                    <a:pt x="53" y="230"/>
                    <a:pt x="61" y="250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9" y="272"/>
                    <a:pt x="59" y="296"/>
                    <a:pt x="39" y="305"/>
                  </a:cubicBezTo>
                  <a:cubicBezTo>
                    <a:pt x="38" y="306"/>
                    <a:pt x="38" y="306"/>
                    <a:pt x="38" y="306"/>
                  </a:cubicBezTo>
                  <a:cubicBezTo>
                    <a:pt x="18" y="315"/>
                    <a:pt x="12" y="337"/>
                    <a:pt x="25" y="355"/>
                  </a:cubicBezTo>
                  <a:cubicBezTo>
                    <a:pt x="25" y="356"/>
                    <a:pt x="25" y="356"/>
                    <a:pt x="25" y="356"/>
                  </a:cubicBezTo>
                  <a:cubicBezTo>
                    <a:pt x="38" y="374"/>
                    <a:pt x="35" y="400"/>
                    <a:pt x="18" y="414"/>
                  </a:cubicBezTo>
                  <a:cubicBezTo>
                    <a:pt x="17" y="414"/>
                    <a:pt x="17" y="414"/>
                    <a:pt x="17" y="414"/>
                  </a:cubicBezTo>
                  <a:cubicBezTo>
                    <a:pt x="0" y="429"/>
                    <a:pt x="0" y="451"/>
                    <a:pt x="17" y="465"/>
                  </a:cubicBezTo>
                  <a:cubicBezTo>
                    <a:pt x="18" y="466"/>
                    <a:pt x="18" y="466"/>
                    <a:pt x="18" y="466"/>
                  </a:cubicBezTo>
                  <a:cubicBezTo>
                    <a:pt x="35" y="480"/>
                    <a:pt x="38" y="506"/>
                    <a:pt x="25" y="524"/>
                  </a:cubicBezTo>
                  <a:cubicBezTo>
                    <a:pt x="25" y="525"/>
                    <a:pt x="25" y="525"/>
                    <a:pt x="25" y="525"/>
                  </a:cubicBezTo>
                  <a:cubicBezTo>
                    <a:pt x="12" y="543"/>
                    <a:pt x="18" y="565"/>
                    <a:pt x="38" y="574"/>
                  </a:cubicBezTo>
                  <a:cubicBezTo>
                    <a:pt x="39" y="575"/>
                    <a:pt x="39" y="575"/>
                    <a:pt x="39" y="575"/>
                  </a:cubicBezTo>
                  <a:cubicBezTo>
                    <a:pt x="59" y="584"/>
                    <a:pt x="69" y="608"/>
                    <a:pt x="61" y="629"/>
                  </a:cubicBezTo>
                  <a:cubicBezTo>
                    <a:pt x="61" y="629"/>
                    <a:pt x="61" y="629"/>
                    <a:pt x="61" y="629"/>
                  </a:cubicBezTo>
                  <a:cubicBezTo>
                    <a:pt x="53" y="650"/>
                    <a:pt x="65" y="670"/>
                    <a:pt x="86" y="674"/>
                  </a:cubicBezTo>
                  <a:cubicBezTo>
                    <a:pt x="87" y="674"/>
                    <a:pt x="87" y="674"/>
                    <a:pt x="87" y="674"/>
                  </a:cubicBezTo>
                  <a:cubicBezTo>
                    <a:pt x="109" y="677"/>
                    <a:pt x="125" y="698"/>
                    <a:pt x="123" y="720"/>
                  </a:cubicBezTo>
                  <a:cubicBezTo>
                    <a:pt x="123" y="721"/>
                    <a:pt x="123" y="721"/>
                    <a:pt x="123" y="721"/>
                  </a:cubicBezTo>
                  <a:cubicBezTo>
                    <a:pt x="121" y="743"/>
                    <a:pt x="137" y="759"/>
                    <a:pt x="159" y="757"/>
                  </a:cubicBezTo>
                  <a:cubicBezTo>
                    <a:pt x="160" y="757"/>
                    <a:pt x="160" y="757"/>
                    <a:pt x="160" y="757"/>
                  </a:cubicBezTo>
                  <a:cubicBezTo>
                    <a:pt x="182" y="755"/>
                    <a:pt x="203" y="771"/>
                    <a:pt x="206" y="793"/>
                  </a:cubicBezTo>
                  <a:cubicBezTo>
                    <a:pt x="206" y="794"/>
                    <a:pt x="206" y="794"/>
                    <a:pt x="206" y="794"/>
                  </a:cubicBezTo>
                  <a:cubicBezTo>
                    <a:pt x="210" y="815"/>
                    <a:pt x="230" y="827"/>
                    <a:pt x="251" y="819"/>
                  </a:cubicBezTo>
                  <a:cubicBezTo>
                    <a:pt x="251" y="819"/>
                    <a:pt x="251" y="819"/>
                    <a:pt x="251" y="819"/>
                  </a:cubicBezTo>
                  <a:cubicBezTo>
                    <a:pt x="272" y="811"/>
                    <a:pt x="296" y="821"/>
                    <a:pt x="306" y="841"/>
                  </a:cubicBezTo>
                  <a:cubicBezTo>
                    <a:pt x="306" y="842"/>
                    <a:pt x="306" y="842"/>
                    <a:pt x="306" y="842"/>
                  </a:cubicBezTo>
                  <a:cubicBezTo>
                    <a:pt x="315" y="862"/>
                    <a:pt x="337" y="868"/>
                    <a:pt x="355" y="855"/>
                  </a:cubicBezTo>
                  <a:cubicBezTo>
                    <a:pt x="356" y="855"/>
                    <a:pt x="356" y="855"/>
                    <a:pt x="356" y="855"/>
                  </a:cubicBezTo>
                  <a:cubicBezTo>
                    <a:pt x="374" y="842"/>
                    <a:pt x="400" y="845"/>
                    <a:pt x="414" y="862"/>
                  </a:cubicBezTo>
                  <a:cubicBezTo>
                    <a:pt x="415" y="863"/>
                    <a:pt x="415" y="863"/>
                    <a:pt x="415" y="863"/>
                  </a:cubicBezTo>
                  <a:cubicBezTo>
                    <a:pt x="429" y="880"/>
                    <a:pt x="452" y="880"/>
                    <a:pt x="466" y="863"/>
                  </a:cubicBezTo>
                  <a:cubicBezTo>
                    <a:pt x="466" y="862"/>
                    <a:pt x="466" y="862"/>
                    <a:pt x="466" y="862"/>
                  </a:cubicBezTo>
                  <a:cubicBezTo>
                    <a:pt x="480" y="845"/>
                    <a:pt x="506" y="842"/>
                    <a:pt x="524" y="855"/>
                  </a:cubicBezTo>
                  <a:cubicBezTo>
                    <a:pt x="525" y="855"/>
                    <a:pt x="525" y="855"/>
                    <a:pt x="525" y="855"/>
                  </a:cubicBezTo>
                  <a:cubicBezTo>
                    <a:pt x="543" y="868"/>
                    <a:pt x="565" y="862"/>
                    <a:pt x="574" y="842"/>
                  </a:cubicBezTo>
                  <a:cubicBezTo>
                    <a:pt x="575" y="841"/>
                    <a:pt x="575" y="841"/>
                    <a:pt x="575" y="841"/>
                  </a:cubicBezTo>
                  <a:cubicBezTo>
                    <a:pt x="584" y="821"/>
                    <a:pt x="608" y="811"/>
                    <a:pt x="629" y="819"/>
                  </a:cubicBezTo>
                  <a:cubicBezTo>
                    <a:pt x="630" y="819"/>
                    <a:pt x="630" y="819"/>
                    <a:pt x="630" y="819"/>
                  </a:cubicBezTo>
                  <a:cubicBezTo>
                    <a:pt x="650" y="827"/>
                    <a:pt x="670" y="815"/>
                    <a:pt x="674" y="794"/>
                  </a:cubicBezTo>
                  <a:cubicBezTo>
                    <a:pt x="674" y="793"/>
                    <a:pt x="674" y="793"/>
                    <a:pt x="674" y="793"/>
                  </a:cubicBezTo>
                  <a:cubicBezTo>
                    <a:pt x="678" y="771"/>
                    <a:pt x="698" y="755"/>
                    <a:pt x="720" y="757"/>
                  </a:cubicBezTo>
                  <a:cubicBezTo>
                    <a:pt x="721" y="757"/>
                    <a:pt x="721" y="757"/>
                    <a:pt x="721" y="757"/>
                  </a:cubicBezTo>
                  <a:cubicBezTo>
                    <a:pt x="743" y="759"/>
                    <a:pt x="759" y="743"/>
                    <a:pt x="757" y="721"/>
                  </a:cubicBezTo>
                  <a:cubicBezTo>
                    <a:pt x="757" y="720"/>
                    <a:pt x="757" y="720"/>
                    <a:pt x="757" y="720"/>
                  </a:cubicBezTo>
                  <a:cubicBezTo>
                    <a:pt x="755" y="698"/>
                    <a:pt x="771" y="677"/>
                    <a:pt x="793" y="674"/>
                  </a:cubicBezTo>
                  <a:cubicBezTo>
                    <a:pt x="794" y="674"/>
                    <a:pt x="794" y="674"/>
                    <a:pt x="794" y="674"/>
                  </a:cubicBezTo>
                  <a:cubicBezTo>
                    <a:pt x="815" y="670"/>
                    <a:pt x="827" y="650"/>
                    <a:pt x="819" y="629"/>
                  </a:cubicBezTo>
                  <a:cubicBezTo>
                    <a:pt x="819" y="629"/>
                    <a:pt x="819" y="629"/>
                    <a:pt x="819" y="629"/>
                  </a:cubicBezTo>
                  <a:cubicBezTo>
                    <a:pt x="811" y="608"/>
                    <a:pt x="821" y="584"/>
                    <a:pt x="841" y="574"/>
                  </a:cubicBezTo>
                  <a:cubicBezTo>
                    <a:pt x="842" y="574"/>
                    <a:pt x="842" y="574"/>
                    <a:pt x="842" y="574"/>
                  </a:cubicBezTo>
                  <a:cubicBezTo>
                    <a:pt x="862" y="565"/>
                    <a:pt x="868" y="543"/>
                    <a:pt x="855" y="525"/>
                  </a:cubicBezTo>
                  <a:lnTo>
                    <a:pt x="855" y="524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Oval 3736"/>
            <p:cNvSpPr>
              <a:spLocks noChangeArrowheads="1"/>
            </p:cNvSpPr>
            <p:nvPr/>
          </p:nvSpPr>
          <p:spPr bwMode="auto">
            <a:xfrm>
              <a:off x="474663" y="1482725"/>
              <a:ext cx="2173288" cy="2171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3737"/>
            <p:cNvSpPr/>
            <p:nvPr/>
          </p:nvSpPr>
          <p:spPr bwMode="auto">
            <a:xfrm>
              <a:off x="608012" y="1711325"/>
              <a:ext cx="1906587" cy="1781175"/>
            </a:xfrm>
            <a:custGeom>
              <a:avLst/>
              <a:gdLst>
                <a:gd name="T0" fmla="*/ 580 w 600"/>
                <a:gd name="T1" fmla="*/ 303 h 561"/>
                <a:gd name="T2" fmla="*/ 535 w 600"/>
                <a:gd name="T3" fmla="*/ 267 h 561"/>
                <a:gd name="T4" fmla="*/ 545 w 600"/>
                <a:gd name="T5" fmla="*/ 206 h 561"/>
                <a:gd name="T6" fmla="*/ 554 w 600"/>
                <a:gd name="T7" fmla="*/ 105 h 561"/>
                <a:gd name="T8" fmla="*/ 524 w 600"/>
                <a:gd name="T9" fmla="*/ 94 h 561"/>
                <a:gd name="T10" fmla="*/ 456 w 600"/>
                <a:gd name="T11" fmla="*/ 91 h 561"/>
                <a:gd name="T12" fmla="*/ 445 w 600"/>
                <a:gd name="T13" fmla="*/ 82 h 561"/>
                <a:gd name="T14" fmla="*/ 370 w 600"/>
                <a:gd name="T15" fmla="*/ 58 h 561"/>
                <a:gd name="T16" fmla="*/ 374 w 600"/>
                <a:gd name="T17" fmla="*/ 118 h 561"/>
                <a:gd name="T18" fmla="*/ 447 w 600"/>
                <a:gd name="T19" fmla="*/ 120 h 561"/>
                <a:gd name="T20" fmla="*/ 512 w 600"/>
                <a:gd name="T21" fmla="*/ 183 h 561"/>
                <a:gd name="T22" fmla="*/ 517 w 600"/>
                <a:gd name="T23" fmla="*/ 195 h 561"/>
                <a:gd name="T24" fmla="*/ 489 w 600"/>
                <a:gd name="T25" fmla="*/ 246 h 561"/>
                <a:gd name="T26" fmla="*/ 508 w 600"/>
                <a:gd name="T27" fmla="*/ 267 h 561"/>
                <a:gd name="T28" fmla="*/ 510 w 600"/>
                <a:gd name="T29" fmla="*/ 358 h 561"/>
                <a:gd name="T30" fmla="*/ 504 w 600"/>
                <a:gd name="T31" fmla="*/ 370 h 561"/>
                <a:gd name="T32" fmla="*/ 448 w 600"/>
                <a:gd name="T33" fmla="*/ 386 h 561"/>
                <a:gd name="T34" fmla="*/ 447 w 600"/>
                <a:gd name="T35" fmla="*/ 414 h 561"/>
                <a:gd name="T36" fmla="*/ 384 w 600"/>
                <a:gd name="T37" fmla="*/ 479 h 561"/>
                <a:gd name="T38" fmla="*/ 371 w 600"/>
                <a:gd name="T39" fmla="*/ 484 h 561"/>
                <a:gd name="T40" fmla="*/ 320 w 600"/>
                <a:gd name="T41" fmla="*/ 456 h 561"/>
                <a:gd name="T42" fmla="*/ 280 w 600"/>
                <a:gd name="T43" fmla="*/ 456 h 561"/>
                <a:gd name="T44" fmla="*/ 229 w 600"/>
                <a:gd name="T45" fmla="*/ 484 h 561"/>
                <a:gd name="T46" fmla="*/ 215 w 600"/>
                <a:gd name="T47" fmla="*/ 479 h 561"/>
                <a:gd name="T48" fmla="*/ 153 w 600"/>
                <a:gd name="T49" fmla="*/ 414 h 561"/>
                <a:gd name="T50" fmla="*/ 152 w 600"/>
                <a:gd name="T51" fmla="*/ 386 h 561"/>
                <a:gd name="T52" fmla="*/ 96 w 600"/>
                <a:gd name="T53" fmla="*/ 370 h 561"/>
                <a:gd name="T54" fmla="*/ 90 w 600"/>
                <a:gd name="T55" fmla="*/ 357 h 561"/>
                <a:gd name="T56" fmla="*/ 92 w 600"/>
                <a:gd name="T57" fmla="*/ 267 h 561"/>
                <a:gd name="T58" fmla="*/ 111 w 600"/>
                <a:gd name="T59" fmla="*/ 246 h 561"/>
                <a:gd name="T60" fmla="*/ 83 w 600"/>
                <a:gd name="T61" fmla="*/ 196 h 561"/>
                <a:gd name="T62" fmla="*/ 88 w 600"/>
                <a:gd name="T63" fmla="*/ 182 h 561"/>
                <a:gd name="T64" fmla="*/ 154 w 600"/>
                <a:gd name="T65" fmla="*/ 120 h 561"/>
                <a:gd name="T66" fmla="*/ 226 w 600"/>
                <a:gd name="T67" fmla="*/ 118 h 561"/>
                <a:gd name="T68" fmla="*/ 230 w 600"/>
                <a:gd name="T69" fmla="*/ 58 h 561"/>
                <a:gd name="T70" fmla="*/ 155 w 600"/>
                <a:gd name="T71" fmla="*/ 82 h 561"/>
                <a:gd name="T72" fmla="*/ 144 w 600"/>
                <a:gd name="T73" fmla="*/ 92 h 561"/>
                <a:gd name="T74" fmla="*/ 76 w 600"/>
                <a:gd name="T75" fmla="*/ 94 h 561"/>
                <a:gd name="T76" fmla="*/ 46 w 600"/>
                <a:gd name="T77" fmla="*/ 105 h 561"/>
                <a:gd name="T78" fmla="*/ 55 w 600"/>
                <a:gd name="T79" fmla="*/ 206 h 561"/>
                <a:gd name="T80" fmla="*/ 65 w 600"/>
                <a:gd name="T81" fmla="*/ 267 h 561"/>
                <a:gd name="T82" fmla="*/ 20 w 600"/>
                <a:gd name="T83" fmla="*/ 303 h 561"/>
                <a:gd name="T84" fmla="*/ 7 w 600"/>
                <a:gd name="T85" fmla="*/ 332 h 561"/>
                <a:gd name="T86" fmla="*/ 84 w 600"/>
                <a:gd name="T87" fmla="*/ 397 h 561"/>
                <a:gd name="T88" fmla="*/ 159 w 600"/>
                <a:gd name="T89" fmla="*/ 455 h 561"/>
                <a:gd name="T90" fmla="*/ 171 w 600"/>
                <a:gd name="T91" fmla="*/ 464 h 561"/>
                <a:gd name="T92" fmla="*/ 192 w 600"/>
                <a:gd name="T93" fmla="*/ 528 h 561"/>
                <a:gd name="T94" fmla="*/ 210 w 600"/>
                <a:gd name="T95" fmla="*/ 554 h 561"/>
                <a:gd name="T96" fmla="*/ 313 w 600"/>
                <a:gd name="T97" fmla="*/ 502 h 561"/>
                <a:gd name="T98" fmla="*/ 328 w 600"/>
                <a:gd name="T99" fmla="*/ 500 h 561"/>
                <a:gd name="T100" fmla="*/ 422 w 600"/>
                <a:gd name="T101" fmla="*/ 488 h 561"/>
                <a:gd name="T102" fmla="*/ 521 w 600"/>
                <a:gd name="T103" fmla="*/ 470 h 561"/>
                <a:gd name="T104" fmla="*/ 524 w 600"/>
                <a:gd name="T105" fmla="*/ 439 h 561"/>
                <a:gd name="T106" fmla="*/ 510 w 600"/>
                <a:gd name="T107" fmla="*/ 373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0" h="561">
                  <a:moveTo>
                    <a:pt x="542" y="337"/>
                  </a:moveTo>
                  <a:cubicBezTo>
                    <a:pt x="533" y="341"/>
                    <a:pt x="523" y="350"/>
                    <a:pt x="517" y="358"/>
                  </a:cubicBezTo>
                  <a:cubicBezTo>
                    <a:pt x="523" y="344"/>
                    <a:pt x="527" y="330"/>
                    <a:pt x="530" y="315"/>
                  </a:cubicBezTo>
                  <a:cubicBezTo>
                    <a:pt x="539" y="316"/>
                    <a:pt x="562" y="318"/>
                    <a:pt x="580" y="303"/>
                  </a:cubicBezTo>
                  <a:cubicBezTo>
                    <a:pt x="598" y="288"/>
                    <a:pt x="600" y="254"/>
                    <a:pt x="600" y="254"/>
                  </a:cubicBezTo>
                  <a:cubicBezTo>
                    <a:pt x="600" y="254"/>
                    <a:pt x="579" y="251"/>
                    <a:pt x="552" y="272"/>
                  </a:cubicBezTo>
                  <a:cubicBezTo>
                    <a:pt x="544" y="278"/>
                    <a:pt x="537" y="290"/>
                    <a:pt x="533" y="299"/>
                  </a:cubicBezTo>
                  <a:cubicBezTo>
                    <a:pt x="534" y="289"/>
                    <a:pt x="535" y="278"/>
                    <a:pt x="535" y="267"/>
                  </a:cubicBezTo>
                  <a:cubicBezTo>
                    <a:pt x="535" y="262"/>
                    <a:pt x="535" y="258"/>
                    <a:pt x="535" y="253"/>
                  </a:cubicBezTo>
                  <a:cubicBezTo>
                    <a:pt x="543" y="253"/>
                    <a:pt x="566" y="249"/>
                    <a:pt x="580" y="230"/>
                  </a:cubicBezTo>
                  <a:cubicBezTo>
                    <a:pt x="594" y="210"/>
                    <a:pt x="587" y="177"/>
                    <a:pt x="587" y="177"/>
                  </a:cubicBezTo>
                  <a:cubicBezTo>
                    <a:pt x="587" y="177"/>
                    <a:pt x="565" y="179"/>
                    <a:pt x="545" y="206"/>
                  </a:cubicBezTo>
                  <a:cubicBezTo>
                    <a:pt x="539" y="215"/>
                    <a:pt x="535" y="227"/>
                    <a:pt x="533" y="238"/>
                  </a:cubicBezTo>
                  <a:cubicBezTo>
                    <a:pt x="531" y="222"/>
                    <a:pt x="528" y="207"/>
                    <a:pt x="523" y="193"/>
                  </a:cubicBezTo>
                  <a:cubicBezTo>
                    <a:pt x="531" y="190"/>
                    <a:pt x="552" y="180"/>
                    <a:pt x="561" y="158"/>
                  </a:cubicBezTo>
                  <a:cubicBezTo>
                    <a:pt x="569" y="136"/>
                    <a:pt x="554" y="105"/>
                    <a:pt x="554" y="105"/>
                  </a:cubicBezTo>
                  <a:cubicBezTo>
                    <a:pt x="554" y="105"/>
                    <a:pt x="534" y="113"/>
                    <a:pt x="521" y="145"/>
                  </a:cubicBezTo>
                  <a:cubicBezTo>
                    <a:pt x="517" y="155"/>
                    <a:pt x="517" y="168"/>
                    <a:pt x="518" y="178"/>
                  </a:cubicBezTo>
                  <a:cubicBezTo>
                    <a:pt x="512" y="164"/>
                    <a:pt x="505" y="150"/>
                    <a:pt x="496" y="138"/>
                  </a:cubicBezTo>
                  <a:cubicBezTo>
                    <a:pt x="503" y="133"/>
                    <a:pt x="521" y="118"/>
                    <a:pt x="524" y="94"/>
                  </a:cubicBezTo>
                  <a:cubicBezTo>
                    <a:pt x="526" y="71"/>
                    <a:pt x="503" y="45"/>
                    <a:pt x="503" y="45"/>
                  </a:cubicBezTo>
                  <a:cubicBezTo>
                    <a:pt x="503" y="45"/>
                    <a:pt x="486" y="58"/>
                    <a:pt x="482" y="92"/>
                  </a:cubicBezTo>
                  <a:cubicBezTo>
                    <a:pt x="480" y="102"/>
                    <a:pt x="484" y="115"/>
                    <a:pt x="487" y="125"/>
                  </a:cubicBezTo>
                  <a:cubicBezTo>
                    <a:pt x="478" y="113"/>
                    <a:pt x="468" y="102"/>
                    <a:pt x="456" y="91"/>
                  </a:cubicBezTo>
                  <a:cubicBezTo>
                    <a:pt x="462" y="85"/>
                    <a:pt x="475" y="66"/>
                    <a:pt x="471" y="42"/>
                  </a:cubicBezTo>
                  <a:cubicBezTo>
                    <a:pt x="468" y="19"/>
                    <a:pt x="439" y="0"/>
                    <a:pt x="439" y="0"/>
                  </a:cubicBezTo>
                  <a:cubicBezTo>
                    <a:pt x="439" y="0"/>
                    <a:pt x="425" y="17"/>
                    <a:pt x="430" y="50"/>
                  </a:cubicBezTo>
                  <a:cubicBezTo>
                    <a:pt x="432" y="61"/>
                    <a:pt x="439" y="73"/>
                    <a:pt x="445" y="82"/>
                  </a:cubicBezTo>
                  <a:cubicBezTo>
                    <a:pt x="434" y="74"/>
                    <a:pt x="424" y="67"/>
                    <a:pt x="412" y="61"/>
                  </a:cubicBezTo>
                  <a:cubicBezTo>
                    <a:pt x="411" y="53"/>
                    <a:pt x="407" y="37"/>
                    <a:pt x="392" y="27"/>
                  </a:cubicBezTo>
                  <a:cubicBezTo>
                    <a:pt x="376" y="16"/>
                    <a:pt x="350" y="21"/>
                    <a:pt x="350" y="21"/>
                  </a:cubicBezTo>
                  <a:cubicBezTo>
                    <a:pt x="350" y="21"/>
                    <a:pt x="355" y="47"/>
                    <a:pt x="370" y="58"/>
                  </a:cubicBezTo>
                  <a:cubicBezTo>
                    <a:pt x="384" y="68"/>
                    <a:pt x="400" y="67"/>
                    <a:pt x="408" y="66"/>
                  </a:cubicBezTo>
                  <a:cubicBezTo>
                    <a:pt x="420" y="72"/>
                    <a:pt x="431" y="79"/>
                    <a:pt x="441" y="87"/>
                  </a:cubicBezTo>
                  <a:cubicBezTo>
                    <a:pt x="430" y="83"/>
                    <a:pt x="415" y="79"/>
                    <a:pt x="403" y="87"/>
                  </a:cubicBezTo>
                  <a:cubicBezTo>
                    <a:pt x="383" y="100"/>
                    <a:pt x="374" y="118"/>
                    <a:pt x="374" y="118"/>
                  </a:cubicBezTo>
                  <a:cubicBezTo>
                    <a:pt x="374" y="118"/>
                    <a:pt x="398" y="125"/>
                    <a:pt x="418" y="119"/>
                  </a:cubicBezTo>
                  <a:cubicBezTo>
                    <a:pt x="438" y="113"/>
                    <a:pt x="448" y="102"/>
                    <a:pt x="452" y="97"/>
                  </a:cubicBezTo>
                  <a:cubicBezTo>
                    <a:pt x="463" y="107"/>
                    <a:pt x="474" y="118"/>
                    <a:pt x="483" y="130"/>
                  </a:cubicBezTo>
                  <a:cubicBezTo>
                    <a:pt x="474" y="123"/>
                    <a:pt x="460" y="115"/>
                    <a:pt x="447" y="120"/>
                  </a:cubicBezTo>
                  <a:cubicBezTo>
                    <a:pt x="423" y="127"/>
                    <a:pt x="410" y="143"/>
                    <a:pt x="410" y="143"/>
                  </a:cubicBezTo>
                  <a:cubicBezTo>
                    <a:pt x="410" y="143"/>
                    <a:pt x="432" y="155"/>
                    <a:pt x="453" y="154"/>
                  </a:cubicBezTo>
                  <a:cubicBezTo>
                    <a:pt x="474" y="154"/>
                    <a:pt x="486" y="145"/>
                    <a:pt x="491" y="142"/>
                  </a:cubicBezTo>
                  <a:cubicBezTo>
                    <a:pt x="500" y="154"/>
                    <a:pt x="507" y="168"/>
                    <a:pt x="512" y="183"/>
                  </a:cubicBezTo>
                  <a:cubicBezTo>
                    <a:pt x="506" y="173"/>
                    <a:pt x="494" y="162"/>
                    <a:pt x="480" y="163"/>
                  </a:cubicBezTo>
                  <a:cubicBezTo>
                    <a:pt x="455" y="164"/>
                    <a:pt x="439" y="176"/>
                    <a:pt x="439" y="176"/>
                  </a:cubicBezTo>
                  <a:cubicBezTo>
                    <a:pt x="439" y="176"/>
                    <a:pt x="456" y="193"/>
                    <a:pt x="477" y="198"/>
                  </a:cubicBezTo>
                  <a:cubicBezTo>
                    <a:pt x="497" y="203"/>
                    <a:pt x="512" y="198"/>
                    <a:pt x="517" y="195"/>
                  </a:cubicBezTo>
                  <a:cubicBezTo>
                    <a:pt x="522" y="210"/>
                    <a:pt x="525" y="225"/>
                    <a:pt x="527" y="241"/>
                  </a:cubicBezTo>
                  <a:cubicBezTo>
                    <a:pt x="523" y="230"/>
                    <a:pt x="515" y="216"/>
                    <a:pt x="501" y="213"/>
                  </a:cubicBezTo>
                  <a:cubicBezTo>
                    <a:pt x="477" y="208"/>
                    <a:pt x="458" y="215"/>
                    <a:pt x="458" y="215"/>
                  </a:cubicBezTo>
                  <a:cubicBezTo>
                    <a:pt x="458" y="215"/>
                    <a:pt x="470" y="236"/>
                    <a:pt x="489" y="246"/>
                  </a:cubicBezTo>
                  <a:cubicBezTo>
                    <a:pt x="507" y="256"/>
                    <a:pt x="522" y="255"/>
                    <a:pt x="528" y="254"/>
                  </a:cubicBezTo>
                  <a:cubicBezTo>
                    <a:pt x="528" y="258"/>
                    <a:pt x="529" y="263"/>
                    <a:pt x="529" y="267"/>
                  </a:cubicBezTo>
                  <a:cubicBezTo>
                    <a:pt x="529" y="278"/>
                    <a:pt x="528" y="290"/>
                    <a:pt x="526" y="301"/>
                  </a:cubicBezTo>
                  <a:cubicBezTo>
                    <a:pt x="525" y="289"/>
                    <a:pt x="521" y="273"/>
                    <a:pt x="508" y="267"/>
                  </a:cubicBezTo>
                  <a:cubicBezTo>
                    <a:pt x="486" y="256"/>
                    <a:pt x="466" y="257"/>
                    <a:pt x="466" y="257"/>
                  </a:cubicBezTo>
                  <a:cubicBezTo>
                    <a:pt x="466" y="257"/>
                    <a:pt x="472" y="281"/>
                    <a:pt x="488" y="296"/>
                  </a:cubicBezTo>
                  <a:cubicBezTo>
                    <a:pt x="503" y="310"/>
                    <a:pt x="518" y="313"/>
                    <a:pt x="524" y="314"/>
                  </a:cubicBezTo>
                  <a:cubicBezTo>
                    <a:pt x="521" y="329"/>
                    <a:pt x="516" y="344"/>
                    <a:pt x="510" y="358"/>
                  </a:cubicBezTo>
                  <a:cubicBezTo>
                    <a:pt x="511" y="347"/>
                    <a:pt x="512" y="330"/>
                    <a:pt x="501" y="321"/>
                  </a:cubicBezTo>
                  <a:cubicBezTo>
                    <a:pt x="483" y="304"/>
                    <a:pt x="463" y="301"/>
                    <a:pt x="463" y="301"/>
                  </a:cubicBezTo>
                  <a:cubicBezTo>
                    <a:pt x="463" y="301"/>
                    <a:pt x="463" y="325"/>
                    <a:pt x="474" y="343"/>
                  </a:cubicBezTo>
                  <a:cubicBezTo>
                    <a:pt x="485" y="361"/>
                    <a:pt x="498" y="368"/>
                    <a:pt x="504" y="370"/>
                  </a:cubicBezTo>
                  <a:cubicBezTo>
                    <a:pt x="497" y="384"/>
                    <a:pt x="489" y="397"/>
                    <a:pt x="479" y="409"/>
                  </a:cubicBezTo>
                  <a:cubicBezTo>
                    <a:pt x="484" y="398"/>
                    <a:pt x="488" y="383"/>
                    <a:pt x="480" y="371"/>
                  </a:cubicBezTo>
                  <a:cubicBezTo>
                    <a:pt x="467" y="350"/>
                    <a:pt x="448" y="342"/>
                    <a:pt x="448" y="342"/>
                  </a:cubicBezTo>
                  <a:cubicBezTo>
                    <a:pt x="448" y="342"/>
                    <a:pt x="442" y="366"/>
                    <a:pt x="448" y="386"/>
                  </a:cubicBezTo>
                  <a:cubicBezTo>
                    <a:pt x="454" y="406"/>
                    <a:pt x="465" y="416"/>
                    <a:pt x="470" y="420"/>
                  </a:cubicBezTo>
                  <a:cubicBezTo>
                    <a:pt x="467" y="423"/>
                    <a:pt x="465" y="426"/>
                    <a:pt x="462" y="429"/>
                  </a:cubicBezTo>
                  <a:cubicBezTo>
                    <a:pt x="454" y="437"/>
                    <a:pt x="445" y="444"/>
                    <a:pt x="436" y="451"/>
                  </a:cubicBezTo>
                  <a:cubicBezTo>
                    <a:pt x="443" y="441"/>
                    <a:pt x="451" y="428"/>
                    <a:pt x="447" y="414"/>
                  </a:cubicBezTo>
                  <a:cubicBezTo>
                    <a:pt x="439" y="391"/>
                    <a:pt x="424" y="378"/>
                    <a:pt x="424" y="378"/>
                  </a:cubicBezTo>
                  <a:cubicBezTo>
                    <a:pt x="424" y="378"/>
                    <a:pt x="412" y="399"/>
                    <a:pt x="412" y="420"/>
                  </a:cubicBezTo>
                  <a:cubicBezTo>
                    <a:pt x="413" y="441"/>
                    <a:pt x="421" y="454"/>
                    <a:pt x="425" y="458"/>
                  </a:cubicBezTo>
                  <a:cubicBezTo>
                    <a:pt x="412" y="467"/>
                    <a:pt x="399" y="474"/>
                    <a:pt x="384" y="479"/>
                  </a:cubicBezTo>
                  <a:cubicBezTo>
                    <a:pt x="394" y="472"/>
                    <a:pt x="405" y="461"/>
                    <a:pt x="404" y="447"/>
                  </a:cubicBezTo>
                  <a:cubicBezTo>
                    <a:pt x="402" y="423"/>
                    <a:pt x="391" y="406"/>
                    <a:pt x="391" y="406"/>
                  </a:cubicBezTo>
                  <a:cubicBezTo>
                    <a:pt x="391" y="406"/>
                    <a:pt x="374" y="424"/>
                    <a:pt x="369" y="444"/>
                  </a:cubicBezTo>
                  <a:cubicBezTo>
                    <a:pt x="364" y="464"/>
                    <a:pt x="369" y="479"/>
                    <a:pt x="371" y="484"/>
                  </a:cubicBezTo>
                  <a:cubicBezTo>
                    <a:pt x="357" y="489"/>
                    <a:pt x="342" y="492"/>
                    <a:pt x="327" y="494"/>
                  </a:cubicBezTo>
                  <a:cubicBezTo>
                    <a:pt x="338" y="490"/>
                    <a:pt x="351" y="482"/>
                    <a:pt x="354" y="468"/>
                  </a:cubicBezTo>
                  <a:cubicBezTo>
                    <a:pt x="359" y="444"/>
                    <a:pt x="352" y="425"/>
                    <a:pt x="352" y="425"/>
                  </a:cubicBezTo>
                  <a:cubicBezTo>
                    <a:pt x="352" y="425"/>
                    <a:pt x="330" y="437"/>
                    <a:pt x="320" y="456"/>
                  </a:cubicBezTo>
                  <a:cubicBezTo>
                    <a:pt x="311" y="474"/>
                    <a:pt x="311" y="489"/>
                    <a:pt x="312" y="495"/>
                  </a:cubicBezTo>
                  <a:cubicBezTo>
                    <a:pt x="308" y="495"/>
                    <a:pt x="304" y="496"/>
                    <a:pt x="300" y="496"/>
                  </a:cubicBezTo>
                  <a:cubicBezTo>
                    <a:pt x="296" y="496"/>
                    <a:pt x="292" y="495"/>
                    <a:pt x="288" y="495"/>
                  </a:cubicBezTo>
                  <a:cubicBezTo>
                    <a:pt x="289" y="489"/>
                    <a:pt x="289" y="474"/>
                    <a:pt x="280" y="456"/>
                  </a:cubicBezTo>
                  <a:cubicBezTo>
                    <a:pt x="270" y="437"/>
                    <a:pt x="248" y="425"/>
                    <a:pt x="248" y="425"/>
                  </a:cubicBezTo>
                  <a:cubicBezTo>
                    <a:pt x="248" y="425"/>
                    <a:pt x="241" y="444"/>
                    <a:pt x="246" y="468"/>
                  </a:cubicBezTo>
                  <a:cubicBezTo>
                    <a:pt x="249" y="481"/>
                    <a:pt x="262" y="489"/>
                    <a:pt x="273" y="494"/>
                  </a:cubicBezTo>
                  <a:cubicBezTo>
                    <a:pt x="258" y="492"/>
                    <a:pt x="243" y="489"/>
                    <a:pt x="229" y="484"/>
                  </a:cubicBezTo>
                  <a:cubicBezTo>
                    <a:pt x="232" y="478"/>
                    <a:pt x="236" y="464"/>
                    <a:pt x="231" y="444"/>
                  </a:cubicBezTo>
                  <a:cubicBezTo>
                    <a:pt x="227" y="424"/>
                    <a:pt x="209" y="406"/>
                    <a:pt x="209" y="406"/>
                  </a:cubicBezTo>
                  <a:cubicBezTo>
                    <a:pt x="209" y="406"/>
                    <a:pt x="198" y="423"/>
                    <a:pt x="196" y="447"/>
                  </a:cubicBezTo>
                  <a:cubicBezTo>
                    <a:pt x="196" y="461"/>
                    <a:pt x="206" y="472"/>
                    <a:pt x="215" y="479"/>
                  </a:cubicBezTo>
                  <a:cubicBezTo>
                    <a:pt x="201" y="474"/>
                    <a:pt x="188" y="467"/>
                    <a:pt x="175" y="458"/>
                  </a:cubicBezTo>
                  <a:cubicBezTo>
                    <a:pt x="179" y="453"/>
                    <a:pt x="187" y="441"/>
                    <a:pt x="188" y="420"/>
                  </a:cubicBezTo>
                  <a:cubicBezTo>
                    <a:pt x="189" y="399"/>
                    <a:pt x="176" y="378"/>
                    <a:pt x="176" y="378"/>
                  </a:cubicBezTo>
                  <a:cubicBezTo>
                    <a:pt x="176" y="378"/>
                    <a:pt x="161" y="391"/>
                    <a:pt x="153" y="414"/>
                  </a:cubicBezTo>
                  <a:cubicBezTo>
                    <a:pt x="149" y="427"/>
                    <a:pt x="156" y="441"/>
                    <a:pt x="164" y="450"/>
                  </a:cubicBezTo>
                  <a:cubicBezTo>
                    <a:pt x="155" y="444"/>
                    <a:pt x="146" y="436"/>
                    <a:pt x="139" y="429"/>
                  </a:cubicBezTo>
                  <a:cubicBezTo>
                    <a:pt x="136" y="426"/>
                    <a:pt x="133" y="423"/>
                    <a:pt x="130" y="420"/>
                  </a:cubicBezTo>
                  <a:cubicBezTo>
                    <a:pt x="135" y="416"/>
                    <a:pt x="146" y="406"/>
                    <a:pt x="152" y="386"/>
                  </a:cubicBezTo>
                  <a:cubicBezTo>
                    <a:pt x="158" y="366"/>
                    <a:pt x="152" y="342"/>
                    <a:pt x="152" y="342"/>
                  </a:cubicBezTo>
                  <a:cubicBezTo>
                    <a:pt x="152" y="342"/>
                    <a:pt x="134" y="350"/>
                    <a:pt x="120" y="371"/>
                  </a:cubicBezTo>
                  <a:cubicBezTo>
                    <a:pt x="112" y="383"/>
                    <a:pt x="116" y="398"/>
                    <a:pt x="121" y="408"/>
                  </a:cubicBezTo>
                  <a:cubicBezTo>
                    <a:pt x="111" y="397"/>
                    <a:pt x="103" y="384"/>
                    <a:pt x="96" y="370"/>
                  </a:cubicBezTo>
                  <a:cubicBezTo>
                    <a:pt x="102" y="368"/>
                    <a:pt x="116" y="361"/>
                    <a:pt x="126" y="343"/>
                  </a:cubicBezTo>
                  <a:cubicBezTo>
                    <a:pt x="137" y="325"/>
                    <a:pt x="138" y="301"/>
                    <a:pt x="138" y="301"/>
                  </a:cubicBezTo>
                  <a:cubicBezTo>
                    <a:pt x="138" y="301"/>
                    <a:pt x="118" y="304"/>
                    <a:pt x="99" y="321"/>
                  </a:cubicBezTo>
                  <a:cubicBezTo>
                    <a:pt x="89" y="330"/>
                    <a:pt x="89" y="346"/>
                    <a:pt x="90" y="357"/>
                  </a:cubicBezTo>
                  <a:cubicBezTo>
                    <a:pt x="84" y="344"/>
                    <a:pt x="80" y="329"/>
                    <a:pt x="76" y="314"/>
                  </a:cubicBezTo>
                  <a:cubicBezTo>
                    <a:pt x="83" y="313"/>
                    <a:pt x="97" y="310"/>
                    <a:pt x="113" y="296"/>
                  </a:cubicBezTo>
                  <a:cubicBezTo>
                    <a:pt x="128" y="281"/>
                    <a:pt x="134" y="257"/>
                    <a:pt x="134" y="257"/>
                  </a:cubicBezTo>
                  <a:cubicBezTo>
                    <a:pt x="134" y="257"/>
                    <a:pt x="114" y="256"/>
                    <a:pt x="92" y="267"/>
                  </a:cubicBezTo>
                  <a:cubicBezTo>
                    <a:pt x="80" y="273"/>
                    <a:pt x="75" y="288"/>
                    <a:pt x="74" y="300"/>
                  </a:cubicBezTo>
                  <a:cubicBezTo>
                    <a:pt x="73" y="289"/>
                    <a:pt x="72" y="278"/>
                    <a:pt x="72" y="267"/>
                  </a:cubicBezTo>
                  <a:cubicBezTo>
                    <a:pt x="72" y="263"/>
                    <a:pt x="72" y="258"/>
                    <a:pt x="72" y="254"/>
                  </a:cubicBezTo>
                  <a:cubicBezTo>
                    <a:pt x="78" y="255"/>
                    <a:pt x="93" y="256"/>
                    <a:pt x="111" y="246"/>
                  </a:cubicBezTo>
                  <a:cubicBezTo>
                    <a:pt x="130" y="236"/>
                    <a:pt x="143" y="215"/>
                    <a:pt x="143" y="215"/>
                  </a:cubicBezTo>
                  <a:cubicBezTo>
                    <a:pt x="143" y="215"/>
                    <a:pt x="123" y="208"/>
                    <a:pt x="100" y="213"/>
                  </a:cubicBezTo>
                  <a:cubicBezTo>
                    <a:pt x="86" y="216"/>
                    <a:pt x="78" y="229"/>
                    <a:pt x="73" y="240"/>
                  </a:cubicBezTo>
                  <a:cubicBezTo>
                    <a:pt x="75" y="225"/>
                    <a:pt x="78" y="210"/>
                    <a:pt x="83" y="196"/>
                  </a:cubicBezTo>
                  <a:cubicBezTo>
                    <a:pt x="89" y="198"/>
                    <a:pt x="103" y="203"/>
                    <a:pt x="123" y="198"/>
                  </a:cubicBezTo>
                  <a:cubicBezTo>
                    <a:pt x="144" y="193"/>
                    <a:pt x="161" y="176"/>
                    <a:pt x="161" y="176"/>
                  </a:cubicBezTo>
                  <a:cubicBezTo>
                    <a:pt x="161" y="176"/>
                    <a:pt x="145" y="164"/>
                    <a:pt x="120" y="163"/>
                  </a:cubicBezTo>
                  <a:cubicBezTo>
                    <a:pt x="106" y="162"/>
                    <a:pt x="95" y="173"/>
                    <a:pt x="88" y="182"/>
                  </a:cubicBezTo>
                  <a:cubicBezTo>
                    <a:pt x="94" y="168"/>
                    <a:pt x="101" y="154"/>
                    <a:pt x="109" y="142"/>
                  </a:cubicBezTo>
                  <a:cubicBezTo>
                    <a:pt x="114" y="146"/>
                    <a:pt x="127" y="154"/>
                    <a:pt x="147" y="154"/>
                  </a:cubicBezTo>
                  <a:cubicBezTo>
                    <a:pt x="168" y="155"/>
                    <a:pt x="190" y="143"/>
                    <a:pt x="190" y="143"/>
                  </a:cubicBezTo>
                  <a:cubicBezTo>
                    <a:pt x="190" y="143"/>
                    <a:pt x="177" y="127"/>
                    <a:pt x="154" y="120"/>
                  </a:cubicBezTo>
                  <a:cubicBezTo>
                    <a:pt x="140" y="115"/>
                    <a:pt x="127" y="123"/>
                    <a:pt x="118" y="130"/>
                  </a:cubicBezTo>
                  <a:cubicBezTo>
                    <a:pt x="127" y="118"/>
                    <a:pt x="137" y="107"/>
                    <a:pt x="148" y="97"/>
                  </a:cubicBezTo>
                  <a:cubicBezTo>
                    <a:pt x="152" y="102"/>
                    <a:pt x="162" y="113"/>
                    <a:pt x="182" y="119"/>
                  </a:cubicBezTo>
                  <a:cubicBezTo>
                    <a:pt x="202" y="125"/>
                    <a:pt x="226" y="118"/>
                    <a:pt x="226" y="118"/>
                  </a:cubicBezTo>
                  <a:cubicBezTo>
                    <a:pt x="226" y="118"/>
                    <a:pt x="217" y="100"/>
                    <a:pt x="197" y="87"/>
                  </a:cubicBezTo>
                  <a:cubicBezTo>
                    <a:pt x="185" y="79"/>
                    <a:pt x="170" y="82"/>
                    <a:pt x="160" y="87"/>
                  </a:cubicBezTo>
                  <a:cubicBezTo>
                    <a:pt x="170" y="79"/>
                    <a:pt x="181" y="72"/>
                    <a:pt x="192" y="66"/>
                  </a:cubicBezTo>
                  <a:cubicBezTo>
                    <a:pt x="200" y="67"/>
                    <a:pt x="216" y="68"/>
                    <a:pt x="230" y="58"/>
                  </a:cubicBezTo>
                  <a:cubicBezTo>
                    <a:pt x="246" y="47"/>
                    <a:pt x="250" y="21"/>
                    <a:pt x="250" y="21"/>
                  </a:cubicBezTo>
                  <a:cubicBezTo>
                    <a:pt x="250" y="21"/>
                    <a:pt x="224" y="16"/>
                    <a:pt x="208" y="27"/>
                  </a:cubicBezTo>
                  <a:cubicBezTo>
                    <a:pt x="193" y="37"/>
                    <a:pt x="189" y="53"/>
                    <a:pt x="188" y="61"/>
                  </a:cubicBezTo>
                  <a:cubicBezTo>
                    <a:pt x="176" y="67"/>
                    <a:pt x="166" y="74"/>
                    <a:pt x="155" y="82"/>
                  </a:cubicBezTo>
                  <a:cubicBezTo>
                    <a:pt x="161" y="74"/>
                    <a:pt x="169" y="61"/>
                    <a:pt x="170" y="50"/>
                  </a:cubicBezTo>
                  <a:cubicBezTo>
                    <a:pt x="175" y="17"/>
                    <a:pt x="161" y="0"/>
                    <a:pt x="161" y="0"/>
                  </a:cubicBezTo>
                  <a:cubicBezTo>
                    <a:pt x="161" y="0"/>
                    <a:pt x="132" y="19"/>
                    <a:pt x="129" y="42"/>
                  </a:cubicBezTo>
                  <a:cubicBezTo>
                    <a:pt x="125" y="66"/>
                    <a:pt x="139" y="85"/>
                    <a:pt x="144" y="92"/>
                  </a:cubicBezTo>
                  <a:cubicBezTo>
                    <a:pt x="133" y="102"/>
                    <a:pt x="122" y="113"/>
                    <a:pt x="113" y="126"/>
                  </a:cubicBezTo>
                  <a:cubicBezTo>
                    <a:pt x="116" y="116"/>
                    <a:pt x="120" y="103"/>
                    <a:pt x="118" y="92"/>
                  </a:cubicBezTo>
                  <a:cubicBezTo>
                    <a:pt x="114" y="58"/>
                    <a:pt x="97" y="45"/>
                    <a:pt x="97" y="45"/>
                  </a:cubicBezTo>
                  <a:cubicBezTo>
                    <a:pt x="97" y="45"/>
                    <a:pt x="74" y="71"/>
                    <a:pt x="76" y="94"/>
                  </a:cubicBezTo>
                  <a:cubicBezTo>
                    <a:pt x="79" y="118"/>
                    <a:pt x="97" y="133"/>
                    <a:pt x="104" y="138"/>
                  </a:cubicBezTo>
                  <a:cubicBezTo>
                    <a:pt x="96" y="151"/>
                    <a:pt x="88" y="164"/>
                    <a:pt x="82" y="179"/>
                  </a:cubicBezTo>
                  <a:cubicBezTo>
                    <a:pt x="83" y="168"/>
                    <a:pt x="83" y="155"/>
                    <a:pt x="79" y="145"/>
                  </a:cubicBezTo>
                  <a:cubicBezTo>
                    <a:pt x="67" y="113"/>
                    <a:pt x="46" y="105"/>
                    <a:pt x="46" y="105"/>
                  </a:cubicBezTo>
                  <a:cubicBezTo>
                    <a:pt x="46" y="105"/>
                    <a:pt x="31" y="136"/>
                    <a:pt x="39" y="158"/>
                  </a:cubicBezTo>
                  <a:cubicBezTo>
                    <a:pt x="48" y="180"/>
                    <a:pt x="69" y="190"/>
                    <a:pt x="77" y="193"/>
                  </a:cubicBezTo>
                  <a:cubicBezTo>
                    <a:pt x="72" y="208"/>
                    <a:pt x="69" y="223"/>
                    <a:pt x="67" y="238"/>
                  </a:cubicBezTo>
                  <a:cubicBezTo>
                    <a:pt x="65" y="228"/>
                    <a:pt x="62" y="215"/>
                    <a:pt x="55" y="206"/>
                  </a:cubicBezTo>
                  <a:cubicBezTo>
                    <a:pt x="35" y="179"/>
                    <a:pt x="13" y="177"/>
                    <a:pt x="13" y="177"/>
                  </a:cubicBezTo>
                  <a:cubicBezTo>
                    <a:pt x="13" y="177"/>
                    <a:pt x="6" y="210"/>
                    <a:pt x="20" y="230"/>
                  </a:cubicBezTo>
                  <a:cubicBezTo>
                    <a:pt x="34" y="249"/>
                    <a:pt x="57" y="253"/>
                    <a:pt x="66" y="253"/>
                  </a:cubicBezTo>
                  <a:cubicBezTo>
                    <a:pt x="65" y="258"/>
                    <a:pt x="65" y="262"/>
                    <a:pt x="65" y="267"/>
                  </a:cubicBezTo>
                  <a:cubicBezTo>
                    <a:pt x="65" y="278"/>
                    <a:pt x="66" y="289"/>
                    <a:pt x="68" y="300"/>
                  </a:cubicBezTo>
                  <a:cubicBezTo>
                    <a:pt x="63" y="290"/>
                    <a:pt x="56" y="278"/>
                    <a:pt x="48" y="272"/>
                  </a:cubicBezTo>
                  <a:cubicBezTo>
                    <a:pt x="21" y="251"/>
                    <a:pt x="0" y="254"/>
                    <a:pt x="0" y="254"/>
                  </a:cubicBezTo>
                  <a:cubicBezTo>
                    <a:pt x="0" y="254"/>
                    <a:pt x="2" y="288"/>
                    <a:pt x="20" y="303"/>
                  </a:cubicBezTo>
                  <a:cubicBezTo>
                    <a:pt x="38" y="318"/>
                    <a:pt x="62" y="316"/>
                    <a:pt x="70" y="315"/>
                  </a:cubicBezTo>
                  <a:cubicBezTo>
                    <a:pt x="73" y="330"/>
                    <a:pt x="78" y="345"/>
                    <a:pt x="84" y="358"/>
                  </a:cubicBezTo>
                  <a:cubicBezTo>
                    <a:pt x="77" y="351"/>
                    <a:pt x="68" y="341"/>
                    <a:pt x="58" y="337"/>
                  </a:cubicBezTo>
                  <a:cubicBezTo>
                    <a:pt x="26" y="324"/>
                    <a:pt x="7" y="332"/>
                    <a:pt x="7" y="332"/>
                  </a:cubicBezTo>
                  <a:cubicBezTo>
                    <a:pt x="7" y="332"/>
                    <a:pt x="17" y="365"/>
                    <a:pt x="39" y="375"/>
                  </a:cubicBezTo>
                  <a:cubicBezTo>
                    <a:pt x="61" y="384"/>
                    <a:pt x="83" y="376"/>
                    <a:pt x="90" y="373"/>
                  </a:cubicBezTo>
                  <a:cubicBezTo>
                    <a:pt x="97" y="387"/>
                    <a:pt x="106" y="400"/>
                    <a:pt x="115" y="412"/>
                  </a:cubicBezTo>
                  <a:cubicBezTo>
                    <a:pt x="107" y="406"/>
                    <a:pt x="95" y="399"/>
                    <a:pt x="84" y="397"/>
                  </a:cubicBezTo>
                  <a:cubicBezTo>
                    <a:pt x="50" y="393"/>
                    <a:pt x="34" y="406"/>
                    <a:pt x="34" y="406"/>
                  </a:cubicBezTo>
                  <a:cubicBezTo>
                    <a:pt x="34" y="406"/>
                    <a:pt x="52" y="435"/>
                    <a:pt x="76" y="439"/>
                  </a:cubicBezTo>
                  <a:cubicBezTo>
                    <a:pt x="99" y="443"/>
                    <a:pt x="118" y="429"/>
                    <a:pt x="125" y="423"/>
                  </a:cubicBezTo>
                  <a:cubicBezTo>
                    <a:pt x="135" y="435"/>
                    <a:pt x="147" y="445"/>
                    <a:pt x="159" y="455"/>
                  </a:cubicBezTo>
                  <a:cubicBezTo>
                    <a:pt x="149" y="451"/>
                    <a:pt x="136" y="448"/>
                    <a:pt x="125" y="449"/>
                  </a:cubicBezTo>
                  <a:cubicBezTo>
                    <a:pt x="91" y="453"/>
                    <a:pt x="79" y="470"/>
                    <a:pt x="79" y="470"/>
                  </a:cubicBezTo>
                  <a:cubicBezTo>
                    <a:pt x="79" y="470"/>
                    <a:pt x="104" y="493"/>
                    <a:pt x="128" y="491"/>
                  </a:cubicBezTo>
                  <a:cubicBezTo>
                    <a:pt x="152" y="489"/>
                    <a:pt x="167" y="471"/>
                    <a:pt x="171" y="464"/>
                  </a:cubicBezTo>
                  <a:cubicBezTo>
                    <a:pt x="184" y="472"/>
                    <a:pt x="198" y="479"/>
                    <a:pt x="213" y="485"/>
                  </a:cubicBezTo>
                  <a:cubicBezTo>
                    <a:pt x="202" y="484"/>
                    <a:pt x="188" y="484"/>
                    <a:pt x="178" y="488"/>
                  </a:cubicBezTo>
                  <a:cubicBezTo>
                    <a:pt x="147" y="501"/>
                    <a:pt x="139" y="521"/>
                    <a:pt x="139" y="521"/>
                  </a:cubicBezTo>
                  <a:cubicBezTo>
                    <a:pt x="139" y="521"/>
                    <a:pt x="170" y="537"/>
                    <a:pt x="192" y="528"/>
                  </a:cubicBezTo>
                  <a:cubicBezTo>
                    <a:pt x="214" y="520"/>
                    <a:pt x="224" y="498"/>
                    <a:pt x="227" y="490"/>
                  </a:cubicBezTo>
                  <a:cubicBezTo>
                    <a:pt x="241" y="495"/>
                    <a:pt x="257" y="498"/>
                    <a:pt x="272" y="500"/>
                  </a:cubicBezTo>
                  <a:cubicBezTo>
                    <a:pt x="262" y="502"/>
                    <a:pt x="249" y="506"/>
                    <a:pt x="240" y="512"/>
                  </a:cubicBezTo>
                  <a:cubicBezTo>
                    <a:pt x="212" y="533"/>
                    <a:pt x="210" y="554"/>
                    <a:pt x="210" y="554"/>
                  </a:cubicBezTo>
                  <a:cubicBezTo>
                    <a:pt x="210" y="554"/>
                    <a:pt x="244" y="561"/>
                    <a:pt x="263" y="547"/>
                  </a:cubicBezTo>
                  <a:cubicBezTo>
                    <a:pt x="282" y="533"/>
                    <a:pt x="286" y="510"/>
                    <a:pt x="287" y="502"/>
                  </a:cubicBezTo>
                  <a:cubicBezTo>
                    <a:pt x="291" y="502"/>
                    <a:pt x="296" y="502"/>
                    <a:pt x="300" y="502"/>
                  </a:cubicBezTo>
                  <a:cubicBezTo>
                    <a:pt x="304" y="502"/>
                    <a:pt x="309" y="502"/>
                    <a:pt x="313" y="502"/>
                  </a:cubicBezTo>
                  <a:cubicBezTo>
                    <a:pt x="314" y="510"/>
                    <a:pt x="318" y="533"/>
                    <a:pt x="337" y="547"/>
                  </a:cubicBezTo>
                  <a:cubicBezTo>
                    <a:pt x="356" y="561"/>
                    <a:pt x="390" y="554"/>
                    <a:pt x="390" y="554"/>
                  </a:cubicBezTo>
                  <a:cubicBezTo>
                    <a:pt x="390" y="554"/>
                    <a:pt x="388" y="533"/>
                    <a:pt x="360" y="512"/>
                  </a:cubicBezTo>
                  <a:cubicBezTo>
                    <a:pt x="352" y="506"/>
                    <a:pt x="338" y="502"/>
                    <a:pt x="328" y="500"/>
                  </a:cubicBezTo>
                  <a:cubicBezTo>
                    <a:pt x="343" y="498"/>
                    <a:pt x="359" y="495"/>
                    <a:pt x="373" y="490"/>
                  </a:cubicBezTo>
                  <a:cubicBezTo>
                    <a:pt x="376" y="498"/>
                    <a:pt x="386" y="520"/>
                    <a:pt x="408" y="528"/>
                  </a:cubicBezTo>
                  <a:cubicBezTo>
                    <a:pt x="430" y="537"/>
                    <a:pt x="461" y="521"/>
                    <a:pt x="461" y="521"/>
                  </a:cubicBezTo>
                  <a:cubicBezTo>
                    <a:pt x="461" y="521"/>
                    <a:pt x="454" y="501"/>
                    <a:pt x="422" y="488"/>
                  </a:cubicBezTo>
                  <a:cubicBezTo>
                    <a:pt x="412" y="484"/>
                    <a:pt x="398" y="484"/>
                    <a:pt x="388" y="485"/>
                  </a:cubicBezTo>
                  <a:cubicBezTo>
                    <a:pt x="402" y="479"/>
                    <a:pt x="416" y="472"/>
                    <a:pt x="429" y="464"/>
                  </a:cubicBezTo>
                  <a:cubicBezTo>
                    <a:pt x="434" y="471"/>
                    <a:pt x="449" y="489"/>
                    <a:pt x="472" y="491"/>
                  </a:cubicBezTo>
                  <a:cubicBezTo>
                    <a:pt x="496" y="493"/>
                    <a:pt x="521" y="470"/>
                    <a:pt x="521" y="470"/>
                  </a:cubicBezTo>
                  <a:cubicBezTo>
                    <a:pt x="521" y="470"/>
                    <a:pt x="509" y="453"/>
                    <a:pt x="475" y="449"/>
                  </a:cubicBezTo>
                  <a:cubicBezTo>
                    <a:pt x="464" y="448"/>
                    <a:pt x="451" y="451"/>
                    <a:pt x="441" y="455"/>
                  </a:cubicBezTo>
                  <a:cubicBezTo>
                    <a:pt x="454" y="445"/>
                    <a:pt x="465" y="435"/>
                    <a:pt x="475" y="424"/>
                  </a:cubicBezTo>
                  <a:cubicBezTo>
                    <a:pt x="482" y="429"/>
                    <a:pt x="501" y="443"/>
                    <a:pt x="524" y="439"/>
                  </a:cubicBezTo>
                  <a:cubicBezTo>
                    <a:pt x="548" y="435"/>
                    <a:pt x="566" y="406"/>
                    <a:pt x="566" y="406"/>
                  </a:cubicBezTo>
                  <a:cubicBezTo>
                    <a:pt x="566" y="406"/>
                    <a:pt x="550" y="393"/>
                    <a:pt x="516" y="397"/>
                  </a:cubicBezTo>
                  <a:cubicBezTo>
                    <a:pt x="505" y="399"/>
                    <a:pt x="494" y="406"/>
                    <a:pt x="485" y="411"/>
                  </a:cubicBezTo>
                  <a:cubicBezTo>
                    <a:pt x="495" y="399"/>
                    <a:pt x="503" y="386"/>
                    <a:pt x="510" y="373"/>
                  </a:cubicBezTo>
                  <a:cubicBezTo>
                    <a:pt x="518" y="376"/>
                    <a:pt x="540" y="384"/>
                    <a:pt x="561" y="375"/>
                  </a:cubicBezTo>
                  <a:cubicBezTo>
                    <a:pt x="583" y="365"/>
                    <a:pt x="593" y="332"/>
                    <a:pt x="593" y="332"/>
                  </a:cubicBezTo>
                  <a:cubicBezTo>
                    <a:pt x="593" y="332"/>
                    <a:pt x="574" y="324"/>
                    <a:pt x="542" y="337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3738"/>
            <p:cNvSpPr>
              <a:spLocks noEditPoints="1"/>
            </p:cNvSpPr>
            <p:nvPr/>
          </p:nvSpPr>
          <p:spPr bwMode="auto">
            <a:xfrm>
              <a:off x="661988" y="1631950"/>
              <a:ext cx="1798638" cy="2092325"/>
            </a:xfrm>
            <a:custGeom>
              <a:avLst/>
              <a:gdLst>
                <a:gd name="T0" fmla="*/ 491 w 566"/>
                <a:gd name="T1" fmla="*/ 0 h 659"/>
                <a:gd name="T2" fmla="*/ 491 w 566"/>
                <a:gd name="T3" fmla="*/ 27 h 659"/>
                <a:gd name="T4" fmla="*/ 479 w 566"/>
                <a:gd name="T5" fmla="*/ 38 h 659"/>
                <a:gd name="T6" fmla="*/ 450 w 566"/>
                <a:gd name="T7" fmla="*/ 38 h 659"/>
                <a:gd name="T8" fmla="*/ 450 w 566"/>
                <a:gd name="T9" fmla="*/ 0 h 659"/>
                <a:gd name="T10" fmla="*/ 115 w 566"/>
                <a:gd name="T11" fmla="*/ 0 h 659"/>
                <a:gd name="T12" fmla="*/ 115 w 566"/>
                <a:gd name="T13" fmla="*/ 38 h 659"/>
                <a:gd name="T14" fmla="*/ 87 w 566"/>
                <a:gd name="T15" fmla="*/ 38 h 659"/>
                <a:gd name="T16" fmla="*/ 75 w 566"/>
                <a:gd name="T17" fmla="*/ 27 h 659"/>
                <a:gd name="T18" fmla="*/ 75 w 566"/>
                <a:gd name="T19" fmla="*/ 0 h 659"/>
                <a:gd name="T20" fmla="*/ 0 w 566"/>
                <a:gd name="T21" fmla="*/ 0 h 659"/>
                <a:gd name="T22" fmla="*/ 0 w 566"/>
                <a:gd name="T23" fmla="*/ 64 h 659"/>
                <a:gd name="T24" fmla="*/ 75 w 566"/>
                <a:gd name="T25" fmla="*/ 245 h 659"/>
                <a:gd name="T26" fmla="*/ 155 w 566"/>
                <a:gd name="T27" fmla="*/ 275 h 659"/>
                <a:gd name="T28" fmla="*/ 255 w 566"/>
                <a:gd name="T29" fmla="*/ 332 h 659"/>
                <a:gd name="T30" fmla="*/ 255 w 566"/>
                <a:gd name="T31" fmla="*/ 391 h 659"/>
                <a:gd name="T32" fmla="*/ 238 w 566"/>
                <a:gd name="T33" fmla="*/ 414 h 659"/>
                <a:gd name="T34" fmla="*/ 238 w 566"/>
                <a:gd name="T35" fmla="*/ 430 h 659"/>
                <a:gd name="T36" fmla="*/ 255 w 566"/>
                <a:gd name="T37" fmla="*/ 452 h 659"/>
                <a:gd name="T38" fmla="*/ 255 w 566"/>
                <a:gd name="T39" fmla="*/ 499 h 659"/>
                <a:gd name="T40" fmla="*/ 238 w 566"/>
                <a:gd name="T41" fmla="*/ 522 h 659"/>
                <a:gd name="T42" fmla="*/ 238 w 566"/>
                <a:gd name="T43" fmla="*/ 538 h 659"/>
                <a:gd name="T44" fmla="*/ 255 w 566"/>
                <a:gd name="T45" fmla="*/ 560 h 659"/>
                <a:gd name="T46" fmla="*/ 255 w 566"/>
                <a:gd name="T47" fmla="*/ 571 h 659"/>
                <a:gd name="T48" fmla="*/ 221 w 566"/>
                <a:gd name="T49" fmla="*/ 622 h 659"/>
                <a:gd name="T50" fmla="*/ 165 w 566"/>
                <a:gd name="T51" fmla="*/ 659 h 659"/>
                <a:gd name="T52" fmla="*/ 399 w 566"/>
                <a:gd name="T53" fmla="*/ 659 h 659"/>
                <a:gd name="T54" fmla="*/ 367 w 566"/>
                <a:gd name="T55" fmla="*/ 628 h 659"/>
                <a:gd name="T56" fmla="*/ 310 w 566"/>
                <a:gd name="T57" fmla="*/ 571 h 659"/>
                <a:gd name="T58" fmla="*/ 310 w 566"/>
                <a:gd name="T59" fmla="*/ 560 h 659"/>
                <a:gd name="T60" fmla="*/ 327 w 566"/>
                <a:gd name="T61" fmla="*/ 538 h 659"/>
                <a:gd name="T62" fmla="*/ 327 w 566"/>
                <a:gd name="T63" fmla="*/ 522 h 659"/>
                <a:gd name="T64" fmla="*/ 310 w 566"/>
                <a:gd name="T65" fmla="*/ 499 h 659"/>
                <a:gd name="T66" fmla="*/ 310 w 566"/>
                <a:gd name="T67" fmla="*/ 452 h 659"/>
                <a:gd name="T68" fmla="*/ 327 w 566"/>
                <a:gd name="T69" fmla="*/ 430 h 659"/>
                <a:gd name="T70" fmla="*/ 327 w 566"/>
                <a:gd name="T71" fmla="*/ 414 h 659"/>
                <a:gd name="T72" fmla="*/ 310 w 566"/>
                <a:gd name="T73" fmla="*/ 391 h 659"/>
                <a:gd name="T74" fmla="*/ 310 w 566"/>
                <a:gd name="T75" fmla="*/ 332 h 659"/>
                <a:gd name="T76" fmla="*/ 410 w 566"/>
                <a:gd name="T77" fmla="*/ 275 h 659"/>
                <a:gd name="T78" fmla="*/ 491 w 566"/>
                <a:gd name="T79" fmla="*/ 245 h 659"/>
                <a:gd name="T80" fmla="*/ 566 w 566"/>
                <a:gd name="T81" fmla="*/ 64 h 659"/>
                <a:gd name="T82" fmla="*/ 566 w 566"/>
                <a:gd name="T83" fmla="*/ 0 h 659"/>
                <a:gd name="T84" fmla="*/ 491 w 566"/>
                <a:gd name="T85" fmla="*/ 0 h 659"/>
                <a:gd name="T86" fmla="*/ 50 w 566"/>
                <a:gd name="T87" fmla="*/ 173 h 659"/>
                <a:gd name="T88" fmla="*/ 27 w 566"/>
                <a:gd name="T89" fmla="*/ 28 h 659"/>
                <a:gd name="T90" fmla="*/ 49 w 566"/>
                <a:gd name="T91" fmla="*/ 28 h 659"/>
                <a:gd name="T92" fmla="*/ 77 w 566"/>
                <a:gd name="T93" fmla="*/ 67 h 659"/>
                <a:gd name="T94" fmla="*/ 115 w 566"/>
                <a:gd name="T95" fmla="*/ 67 h 659"/>
                <a:gd name="T96" fmla="*/ 115 w 566"/>
                <a:gd name="T97" fmla="*/ 167 h 659"/>
                <a:gd name="T98" fmla="*/ 133 w 566"/>
                <a:gd name="T99" fmla="*/ 243 h 659"/>
                <a:gd name="T100" fmla="*/ 50 w 566"/>
                <a:gd name="T101" fmla="*/ 173 h 659"/>
                <a:gd name="T102" fmla="*/ 516 w 566"/>
                <a:gd name="T103" fmla="*/ 173 h 659"/>
                <a:gd name="T104" fmla="*/ 431 w 566"/>
                <a:gd name="T105" fmla="*/ 243 h 659"/>
                <a:gd name="T106" fmla="*/ 450 w 566"/>
                <a:gd name="T107" fmla="*/ 167 h 659"/>
                <a:gd name="T108" fmla="*/ 450 w 566"/>
                <a:gd name="T109" fmla="*/ 67 h 659"/>
                <a:gd name="T110" fmla="*/ 489 w 566"/>
                <a:gd name="T111" fmla="*/ 67 h 659"/>
                <a:gd name="T112" fmla="*/ 517 w 566"/>
                <a:gd name="T113" fmla="*/ 28 h 659"/>
                <a:gd name="T114" fmla="*/ 539 w 566"/>
                <a:gd name="T115" fmla="*/ 28 h 659"/>
                <a:gd name="T116" fmla="*/ 516 w 566"/>
                <a:gd name="T117" fmla="*/ 17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6" h="659">
                  <a:moveTo>
                    <a:pt x="491" y="0"/>
                  </a:moveTo>
                  <a:cubicBezTo>
                    <a:pt x="491" y="0"/>
                    <a:pt x="491" y="18"/>
                    <a:pt x="491" y="27"/>
                  </a:cubicBezTo>
                  <a:cubicBezTo>
                    <a:pt x="491" y="36"/>
                    <a:pt x="485" y="38"/>
                    <a:pt x="479" y="38"/>
                  </a:cubicBezTo>
                  <a:cubicBezTo>
                    <a:pt x="474" y="38"/>
                    <a:pt x="455" y="38"/>
                    <a:pt x="450" y="38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08" y="38"/>
                    <a:pt x="92" y="38"/>
                    <a:pt x="87" y="38"/>
                  </a:cubicBezTo>
                  <a:cubicBezTo>
                    <a:pt x="81" y="38"/>
                    <a:pt x="75" y="36"/>
                    <a:pt x="75" y="27"/>
                  </a:cubicBezTo>
                  <a:cubicBezTo>
                    <a:pt x="75" y="18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44"/>
                    <a:pt x="0" y="64"/>
                  </a:cubicBezTo>
                  <a:cubicBezTo>
                    <a:pt x="0" y="130"/>
                    <a:pt x="16" y="204"/>
                    <a:pt x="75" y="245"/>
                  </a:cubicBezTo>
                  <a:cubicBezTo>
                    <a:pt x="105" y="266"/>
                    <a:pt x="134" y="273"/>
                    <a:pt x="155" y="275"/>
                  </a:cubicBezTo>
                  <a:cubicBezTo>
                    <a:pt x="180" y="304"/>
                    <a:pt x="215" y="325"/>
                    <a:pt x="255" y="332"/>
                  </a:cubicBezTo>
                  <a:cubicBezTo>
                    <a:pt x="255" y="391"/>
                    <a:pt x="255" y="391"/>
                    <a:pt x="255" y="391"/>
                  </a:cubicBezTo>
                  <a:cubicBezTo>
                    <a:pt x="245" y="394"/>
                    <a:pt x="238" y="403"/>
                    <a:pt x="238" y="414"/>
                  </a:cubicBezTo>
                  <a:cubicBezTo>
                    <a:pt x="238" y="430"/>
                    <a:pt x="238" y="430"/>
                    <a:pt x="238" y="430"/>
                  </a:cubicBezTo>
                  <a:cubicBezTo>
                    <a:pt x="238" y="440"/>
                    <a:pt x="245" y="449"/>
                    <a:pt x="255" y="452"/>
                  </a:cubicBezTo>
                  <a:cubicBezTo>
                    <a:pt x="255" y="499"/>
                    <a:pt x="255" y="499"/>
                    <a:pt x="255" y="499"/>
                  </a:cubicBezTo>
                  <a:cubicBezTo>
                    <a:pt x="245" y="502"/>
                    <a:pt x="238" y="511"/>
                    <a:pt x="238" y="522"/>
                  </a:cubicBezTo>
                  <a:cubicBezTo>
                    <a:pt x="238" y="538"/>
                    <a:pt x="238" y="538"/>
                    <a:pt x="238" y="538"/>
                  </a:cubicBezTo>
                  <a:cubicBezTo>
                    <a:pt x="238" y="548"/>
                    <a:pt x="245" y="557"/>
                    <a:pt x="255" y="560"/>
                  </a:cubicBezTo>
                  <a:cubicBezTo>
                    <a:pt x="255" y="571"/>
                    <a:pt x="255" y="571"/>
                    <a:pt x="255" y="571"/>
                  </a:cubicBezTo>
                  <a:cubicBezTo>
                    <a:pt x="255" y="600"/>
                    <a:pt x="231" y="616"/>
                    <a:pt x="221" y="622"/>
                  </a:cubicBezTo>
                  <a:cubicBezTo>
                    <a:pt x="201" y="634"/>
                    <a:pt x="165" y="621"/>
                    <a:pt x="165" y="659"/>
                  </a:cubicBezTo>
                  <a:cubicBezTo>
                    <a:pt x="399" y="659"/>
                    <a:pt x="399" y="659"/>
                    <a:pt x="399" y="659"/>
                  </a:cubicBezTo>
                  <a:cubicBezTo>
                    <a:pt x="399" y="659"/>
                    <a:pt x="399" y="632"/>
                    <a:pt x="367" y="628"/>
                  </a:cubicBezTo>
                  <a:cubicBezTo>
                    <a:pt x="340" y="625"/>
                    <a:pt x="310" y="606"/>
                    <a:pt x="310" y="571"/>
                  </a:cubicBezTo>
                  <a:cubicBezTo>
                    <a:pt x="310" y="560"/>
                    <a:pt x="310" y="560"/>
                    <a:pt x="310" y="560"/>
                  </a:cubicBezTo>
                  <a:cubicBezTo>
                    <a:pt x="320" y="557"/>
                    <a:pt x="327" y="548"/>
                    <a:pt x="327" y="538"/>
                  </a:cubicBezTo>
                  <a:cubicBezTo>
                    <a:pt x="327" y="522"/>
                    <a:pt x="327" y="522"/>
                    <a:pt x="327" y="522"/>
                  </a:cubicBezTo>
                  <a:cubicBezTo>
                    <a:pt x="327" y="511"/>
                    <a:pt x="320" y="502"/>
                    <a:pt x="310" y="499"/>
                  </a:cubicBezTo>
                  <a:cubicBezTo>
                    <a:pt x="310" y="452"/>
                    <a:pt x="310" y="452"/>
                    <a:pt x="310" y="452"/>
                  </a:cubicBezTo>
                  <a:cubicBezTo>
                    <a:pt x="320" y="449"/>
                    <a:pt x="327" y="440"/>
                    <a:pt x="327" y="430"/>
                  </a:cubicBezTo>
                  <a:cubicBezTo>
                    <a:pt x="327" y="414"/>
                    <a:pt x="327" y="414"/>
                    <a:pt x="327" y="414"/>
                  </a:cubicBezTo>
                  <a:cubicBezTo>
                    <a:pt x="327" y="403"/>
                    <a:pt x="320" y="394"/>
                    <a:pt x="310" y="391"/>
                  </a:cubicBezTo>
                  <a:cubicBezTo>
                    <a:pt x="310" y="332"/>
                    <a:pt x="310" y="332"/>
                    <a:pt x="310" y="332"/>
                  </a:cubicBezTo>
                  <a:cubicBezTo>
                    <a:pt x="350" y="325"/>
                    <a:pt x="385" y="304"/>
                    <a:pt x="410" y="275"/>
                  </a:cubicBezTo>
                  <a:cubicBezTo>
                    <a:pt x="430" y="273"/>
                    <a:pt x="460" y="266"/>
                    <a:pt x="491" y="245"/>
                  </a:cubicBezTo>
                  <a:cubicBezTo>
                    <a:pt x="550" y="204"/>
                    <a:pt x="566" y="130"/>
                    <a:pt x="566" y="64"/>
                  </a:cubicBezTo>
                  <a:cubicBezTo>
                    <a:pt x="566" y="44"/>
                    <a:pt x="566" y="0"/>
                    <a:pt x="566" y="0"/>
                  </a:cubicBezTo>
                  <a:lnTo>
                    <a:pt x="491" y="0"/>
                  </a:lnTo>
                  <a:close/>
                  <a:moveTo>
                    <a:pt x="50" y="173"/>
                  </a:moveTo>
                  <a:cubicBezTo>
                    <a:pt x="19" y="119"/>
                    <a:pt x="27" y="28"/>
                    <a:pt x="27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56"/>
                    <a:pt x="64" y="67"/>
                    <a:pt x="77" y="67"/>
                  </a:cubicBezTo>
                  <a:cubicBezTo>
                    <a:pt x="87" y="67"/>
                    <a:pt x="108" y="67"/>
                    <a:pt x="115" y="67"/>
                  </a:cubicBezTo>
                  <a:cubicBezTo>
                    <a:pt x="115" y="167"/>
                    <a:pt x="115" y="167"/>
                    <a:pt x="115" y="167"/>
                  </a:cubicBezTo>
                  <a:cubicBezTo>
                    <a:pt x="115" y="194"/>
                    <a:pt x="122" y="220"/>
                    <a:pt x="133" y="243"/>
                  </a:cubicBezTo>
                  <a:cubicBezTo>
                    <a:pt x="111" y="237"/>
                    <a:pt x="76" y="219"/>
                    <a:pt x="50" y="173"/>
                  </a:cubicBezTo>
                  <a:close/>
                  <a:moveTo>
                    <a:pt x="516" y="173"/>
                  </a:moveTo>
                  <a:cubicBezTo>
                    <a:pt x="489" y="220"/>
                    <a:pt x="454" y="238"/>
                    <a:pt x="431" y="243"/>
                  </a:cubicBezTo>
                  <a:cubicBezTo>
                    <a:pt x="443" y="220"/>
                    <a:pt x="450" y="194"/>
                    <a:pt x="450" y="167"/>
                  </a:cubicBezTo>
                  <a:cubicBezTo>
                    <a:pt x="450" y="67"/>
                    <a:pt x="450" y="67"/>
                    <a:pt x="450" y="67"/>
                  </a:cubicBezTo>
                  <a:cubicBezTo>
                    <a:pt x="456" y="67"/>
                    <a:pt x="478" y="67"/>
                    <a:pt x="489" y="67"/>
                  </a:cubicBezTo>
                  <a:cubicBezTo>
                    <a:pt x="502" y="67"/>
                    <a:pt x="517" y="56"/>
                    <a:pt x="517" y="28"/>
                  </a:cubicBezTo>
                  <a:cubicBezTo>
                    <a:pt x="539" y="28"/>
                    <a:pt x="539" y="28"/>
                    <a:pt x="539" y="28"/>
                  </a:cubicBezTo>
                  <a:cubicBezTo>
                    <a:pt x="539" y="28"/>
                    <a:pt x="547" y="119"/>
                    <a:pt x="516" y="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1090613" y="2070100"/>
              <a:ext cx="941388" cy="647700"/>
              <a:chOff x="1090613" y="2070100"/>
              <a:chExt cx="941388" cy="647700"/>
            </a:xfrm>
          </p:grpSpPr>
          <p:sp>
            <p:nvSpPr>
              <p:cNvPr id="60" name="Freeform 3739"/>
              <p:cNvSpPr/>
              <p:nvPr/>
            </p:nvSpPr>
            <p:spPr bwMode="auto">
              <a:xfrm>
                <a:off x="1835151" y="2092325"/>
                <a:ext cx="92075" cy="88900"/>
              </a:xfrm>
              <a:custGeom>
                <a:avLst/>
                <a:gdLst>
                  <a:gd name="T0" fmla="*/ 23 w 29"/>
                  <a:gd name="T1" fmla="*/ 28 h 28"/>
                  <a:gd name="T2" fmla="*/ 10 w 29"/>
                  <a:gd name="T3" fmla="*/ 9 h 28"/>
                  <a:gd name="T4" fmla="*/ 24 w 29"/>
                  <a:gd name="T5" fmla="*/ 28 h 28"/>
                  <a:gd name="T6" fmla="*/ 2 w 29"/>
                  <a:gd name="T7" fmla="*/ 0 h 28"/>
                  <a:gd name="T8" fmla="*/ 23 w 29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3" y="28"/>
                    </a:moveTo>
                    <a:cubicBezTo>
                      <a:pt x="21" y="24"/>
                      <a:pt x="16" y="16"/>
                      <a:pt x="10" y="9"/>
                    </a:cubicBezTo>
                    <a:cubicBezTo>
                      <a:pt x="10" y="9"/>
                      <a:pt x="19" y="18"/>
                      <a:pt x="24" y="28"/>
                    </a:cubicBezTo>
                    <a:cubicBezTo>
                      <a:pt x="25" y="25"/>
                      <a:pt x="29" y="3"/>
                      <a:pt x="2" y="0"/>
                    </a:cubicBezTo>
                    <a:cubicBezTo>
                      <a:pt x="2" y="0"/>
                      <a:pt x="0" y="26"/>
                      <a:pt x="2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3740"/>
              <p:cNvSpPr/>
              <p:nvPr/>
            </p:nvSpPr>
            <p:spPr bwMode="auto">
              <a:xfrm>
                <a:off x="1822451" y="2190750"/>
                <a:ext cx="95250" cy="88900"/>
              </a:xfrm>
              <a:custGeom>
                <a:avLst/>
                <a:gdLst>
                  <a:gd name="T0" fmla="*/ 24 w 30"/>
                  <a:gd name="T1" fmla="*/ 28 h 28"/>
                  <a:gd name="T2" fmla="*/ 10 w 30"/>
                  <a:gd name="T3" fmla="*/ 9 h 28"/>
                  <a:gd name="T4" fmla="*/ 25 w 30"/>
                  <a:gd name="T5" fmla="*/ 28 h 28"/>
                  <a:gd name="T6" fmla="*/ 3 w 30"/>
                  <a:gd name="T7" fmla="*/ 0 h 28"/>
                  <a:gd name="T8" fmla="*/ 24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4" y="28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20" y="18"/>
                      <a:pt x="25" y="28"/>
                    </a:cubicBezTo>
                    <a:cubicBezTo>
                      <a:pt x="25" y="25"/>
                      <a:pt x="30" y="2"/>
                      <a:pt x="3" y="0"/>
                    </a:cubicBezTo>
                    <a:cubicBezTo>
                      <a:pt x="3" y="0"/>
                      <a:pt x="0" y="26"/>
                      <a:pt x="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3741"/>
              <p:cNvSpPr/>
              <p:nvPr/>
            </p:nvSpPr>
            <p:spPr bwMode="auto">
              <a:xfrm>
                <a:off x="1803401" y="2270125"/>
                <a:ext cx="92075" cy="85725"/>
              </a:xfrm>
              <a:custGeom>
                <a:avLst/>
                <a:gdLst>
                  <a:gd name="T0" fmla="*/ 23 w 29"/>
                  <a:gd name="T1" fmla="*/ 27 h 27"/>
                  <a:gd name="T2" fmla="*/ 10 w 29"/>
                  <a:gd name="T3" fmla="*/ 9 h 27"/>
                  <a:gd name="T4" fmla="*/ 24 w 29"/>
                  <a:gd name="T5" fmla="*/ 27 h 27"/>
                  <a:gd name="T6" fmla="*/ 2 w 29"/>
                  <a:gd name="T7" fmla="*/ 0 h 27"/>
                  <a:gd name="T8" fmla="*/ 23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23" y="27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19" y="17"/>
                      <a:pt x="24" y="27"/>
                    </a:cubicBezTo>
                    <a:cubicBezTo>
                      <a:pt x="25" y="24"/>
                      <a:pt x="29" y="2"/>
                      <a:pt x="2" y="0"/>
                    </a:cubicBezTo>
                    <a:cubicBezTo>
                      <a:pt x="2" y="0"/>
                      <a:pt x="0" y="26"/>
                      <a:pt x="2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3742"/>
              <p:cNvSpPr/>
              <p:nvPr/>
            </p:nvSpPr>
            <p:spPr bwMode="auto">
              <a:xfrm>
                <a:off x="1755776" y="2333625"/>
                <a:ext cx="107950" cy="101600"/>
              </a:xfrm>
              <a:custGeom>
                <a:avLst/>
                <a:gdLst>
                  <a:gd name="T0" fmla="*/ 21 w 34"/>
                  <a:gd name="T1" fmla="*/ 32 h 32"/>
                  <a:gd name="T2" fmla="*/ 14 w 34"/>
                  <a:gd name="T3" fmla="*/ 11 h 32"/>
                  <a:gd name="T4" fmla="*/ 23 w 34"/>
                  <a:gd name="T5" fmla="*/ 32 h 32"/>
                  <a:gd name="T6" fmla="*/ 9 w 34"/>
                  <a:gd name="T7" fmla="*/ 0 h 32"/>
                  <a:gd name="T8" fmla="*/ 21 w 3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21" y="32"/>
                    </a:moveTo>
                    <a:cubicBezTo>
                      <a:pt x="20" y="27"/>
                      <a:pt x="18" y="19"/>
                      <a:pt x="14" y="11"/>
                    </a:cubicBezTo>
                    <a:cubicBezTo>
                      <a:pt x="14" y="11"/>
                      <a:pt x="20" y="21"/>
                      <a:pt x="23" y="32"/>
                    </a:cubicBezTo>
                    <a:cubicBezTo>
                      <a:pt x="24" y="30"/>
                      <a:pt x="34" y="9"/>
                      <a:pt x="9" y="0"/>
                    </a:cubicBezTo>
                    <a:cubicBezTo>
                      <a:pt x="9" y="0"/>
                      <a:pt x="0" y="24"/>
                      <a:pt x="2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3743"/>
              <p:cNvSpPr/>
              <p:nvPr/>
            </p:nvSpPr>
            <p:spPr bwMode="auto">
              <a:xfrm>
                <a:off x="1685926" y="2387600"/>
                <a:ext cx="120650" cy="111125"/>
              </a:xfrm>
              <a:custGeom>
                <a:avLst/>
                <a:gdLst>
                  <a:gd name="T0" fmla="*/ 19 w 38"/>
                  <a:gd name="T1" fmla="*/ 34 h 35"/>
                  <a:gd name="T2" fmla="*/ 17 w 38"/>
                  <a:gd name="T3" fmla="*/ 12 h 35"/>
                  <a:gd name="T4" fmla="*/ 21 w 38"/>
                  <a:gd name="T5" fmla="*/ 35 h 35"/>
                  <a:gd name="T6" fmla="*/ 15 w 38"/>
                  <a:gd name="T7" fmla="*/ 0 h 35"/>
                  <a:gd name="T8" fmla="*/ 19 w 38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5">
                    <a:moveTo>
                      <a:pt x="19" y="34"/>
                    </a:moveTo>
                    <a:cubicBezTo>
                      <a:pt x="20" y="30"/>
                      <a:pt x="20" y="21"/>
                      <a:pt x="17" y="12"/>
                    </a:cubicBezTo>
                    <a:cubicBezTo>
                      <a:pt x="17" y="12"/>
                      <a:pt x="21" y="24"/>
                      <a:pt x="21" y="35"/>
                    </a:cubicBezTo>
                    <a:cubicBezTo>
                      <a:pt x="23" y="33"/>
                      <a:pt x="38" y="16"/>
                      <a:pt x="15" y="0"/>
                    </a:cubicBezTo>
                    <a:cubicBezTo>
                      <a:pt x="15" y="0"/>
                      <a:pt x="0" y="21"/>
                      <a:pt x="19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3744"/>
              <p:cNvSpPr/>
              <p:nvPr/>
            </p:nvSpPr>
            <p:spPr bwMode="auto">
              <a:xfrm>
                <a:off x="1600201" y="2422525"/>
                <a:ext cx="117475" cy="111125"/>
              </a:xfrm>
              <a:custGeom>
                <a:avLst/>
                <a:gdLst>
                  <a:gd name="T0" fmla="*/ 19 w 37"/>
                  <a:gd name="T1" fmla="*/ 12 h 35"/>
                  <a:gd name="T2" fmla="*/ 15 w 37"/>
                  <a:gd name="T3" fmla="*/ 35 h 35"/>
                  <a:gd name="T4" fmla="*/ 21 w 37"/>
                  <a:gd name="T5" fmla="*/ 0 h 35"/>
                  <a:gd name="T6" fmla="*/ 14 w 37"/>
                  <a:gd name="T7" fmla="*/ 34 h 35"/>
                  <a:gd name="T8" fmla="*/ 19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19" y="12"/>
                    </a:moveTo>
                    <a:cubicBezTo>
                      <a:pt x="19" y="12"/>
                      <a:pt x="19" y="24"/>
                      <a:pt x="15" y="35"/>
                    </a:cubicBezTo>
                    <a:cubicBezTo>
                      <a:pt x="17" y="34"/>
                      <a:pt x="37" y="22"/>
                      <a:pt x="21" y="0"/>
                    </a:cubicBezTo>
                    <a:cubicBezTo>
                      <a:pt x="21" y="0"/>
                      <a:pt x="0" y="16"/>
                      <a:pt x="14" y="34"/>
                    </a:cubicBezTo>
                    <a:cubicBezTo>
                      <a:pt x="16" y="30"/>
                      <a:pt x="19" y="21"/>
                      <a:pt x="19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3745"/>
              <p:cNvSpPr/>
              <p:nvPr/>
            </p:nvSpPr>
            <p:spPr bwMode="auto">
              <a:xfrm>
                <a:off x="1682751" y="2530475"/>
                <a:ext cx="111125" cy="117475"/>
              </a:xfrm>
              <a:custGeom>
                <a:avLst/>
                <a:gdLst>
                  <a:gd name="T0" fmla="*/ 1 w 35"/>
                  <a:gd name="T1" fmla="*/ 13 h 37"/>
                  <a:gd name="T2" fmla="*/ 23 w 35"/>
                  <a:gd name="T3" fmla="*/ 19 h 37"/>
                  <a:gd name="T4" fmla="*/ 0 w 35"/>
                  <a:gd name="T5" fmla="*/ 14 h 37"/>
                  <a:gd name="T6" fmla="*/ 35 w 35"/>
                  <a:gd name="T7" fmla="*/ 21 h 37"/>
                  <a:gd name="T8" fmla="*/ 1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1" y="13"/>
                    </a:moveTo>
                    <a:cubicBezTo>
                      <a:pt x="6" y="15"/>
                      <a:pt x="14" y="18"/>
                      <a:pt x="23" y="19"/>
                    </a:cubicBezTo>
                    <a:cubicBezTo>
                      <a:pt x="23" y="19"/>
                      <a:pt x="11" y="18"/>
                      <a:pt x="0" y="14"/>
                    </a:cubicBezTo>
                    <a:cubicBezTo>
                      <a:pt x="2" y="17"/>
                      <a:pt x="13" y="37"/>
                      <a:pt x="35" y="21"/>
                    </a:cubicBezTo>
                    <a:cubicBezTo>
                      <a:pt x="35" y="21"/>
                      <a:pt x="20" y="0"/>
                      <a:pt x="1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3746"/>
              <p:cNvSpPr/>
              <p:nvPr/>
            </p:nvSpPr>
            <p:spPr bwMode="auto">
              <a:xfrm>
                <a:off x="1787526" y="2466975"/>
                <a:ext cx="111125" cy="120650"/>
              </a:xfrm>
              <a:custGeom>
                <a:avLst/>
                <a:gdLst>
                  <a:gd name="T0" fmla="*/ 1 w 35"/>
                  <a:gd name="T1" fmla="*/ 20 h 38"/>
                  <a:gd name="T2" fmla="*/ 23 w 35"/>
                  <a:gd name="T3" fmla="*/ 17 h 38"/>
                  <a:gd name="T4" fmla="*/ 0 w 35"/>
                  <a:gd name="T5" fmla="*/ 21 h 38"/>
                  <a:gd name="T6" fmla="*/ 35 w 35"/>
                  <a:gd name="T7" fmla="*/ 15 h 38"/>
                  <a:gd name="T8" fmla="*/ 1 w 35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" y="20"/>
                    </a:moveTo>
                    <a:cubicBezTo>
                      <a:pt x="6" y="20"/>
                      <a:pt x="14" y="20"/>
                      <a:pt x="23" y="17"/>
                    </a:cubicBezTo>
                    <a:cubicBezTo>
                      <a:pt x="23" y="17"/>
                      <a:pt x="11" y="21"/>
                      <a:pt x="0" y="21"/>
                    </a:cubicBezTo>
                    <a:cubicBezTo>
                      <a:pt x="2" y="23"/>
                      <a:pt x="20" y="38"/>
                      <a:pt x="35" y="15"/>
                    </a:cubicBezTo>
                    <a:cubicBezTo>
                      <a:pt x="35" y="15"/>
                      <a:pt x="13" y="0"/>
                      <a:pt x="1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3747"/>
              <p:cNvSpPr/>
              <p:nvPr/>
            </p:nvSpPr>
            <p:spPr bwMode="auto">
              <a:xfrm>
                <a:off x="1866901" y="2390775"/>
                <a:ext cx="98425" cy="104775"/>
              </a:xfrm>
              <a:custGeom>
                <a:avLst/>
                <a:gdLst>
                  <a:gd name="T0" fmla="*/ 0 w 31"/>
                  <a:gd name="T1" fmla="*/ 23 h 33"/>
                  <a:gd name="T2" fmla="*/ 21 w 31"/>
                  <a:gd name="T3" fmla="*/ 13 h 33"/>
                  <a:gd name="T4" fmla="*/ 0 w 31"/>
                  <a:gd name="T5" fmla="*/ 24 h 33"/>
                  <a:gd name="T6" fmla="*/ 31 w 31"/>
                  <a:gd name="T7" fmla="*/ 7 h 33"/>
                  <a:gd name="T8" fmla="*/ 0 w 31"/>
                  <a:gd name="T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0" y="23"/>
                    </a:moveTo>
                    <a:cubicBezTo>
                      <a:pt x="5" y="21"/>
                      <a:pt x="13" y="18"/>
                      <a:pt x="21" y="13"/>
                    </a:cubicBezTo>
                    <a:cubicBezTo>
                      <a:pt x="21" y="13"/>
                      <a:pt x="11" y="20"/>
                      <a:pt x="0" y="24"/>
                    </a:cubicBezTo>
                    <a:cubicBezTo>
                      <a:pt x="3" y="25"/>
                      <a:pt x="24" y="33"/>
                      <a:pt x="31" y="7"/>
                    </a:cubicBezTo>
                    <a:cubicBezTo>
                      <a:pt x="31" y="7"/>
                      <a:pt x="5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3748"/>
              <p:cNvSpPr/>
              <p:nvPr/>
            </p:nvSpPr>
            <p:spPr bwMode="auto">
              <a:xfrm>
                <a:off x="1920876" y="2286000"/>
                <a:ext cx="88900" cy="95250"/>
              </a:xfrm>
              <a:custGeom>
                <a:avLst/>
                <a:gdLst>
                  <a:gd name="T0" fmla="*/ 0 w 28"/>
                  <a:gd name="T1" fmla="*/ 23 h 30"/>
                  <a:gd name="T2" fmla="*/ 19 w 28"/>
                  <a:gd name="T3" fmla="*/ 10 h 30"/>
                  <a:gd name="T4" fmla="*/ 0 w 28"/>
                  <a:gd name="T5" fmla="*/ 24 h 30"/>
                  <a:gd name="T6" fmla="*/ 28 w 28"/>
                  <a:gd name="T7" fmla="*/ 3 h 30"/>
                  <a:gd name="T8" fmla="*/ 0 w 28"/>
                  <a:gd name="T9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0" y="23"/>
                    </a:moveTo>
                    <a:cubicBezTo>
                      <a:pt x="4" y="21"/>
                      <a:pt x="12" y="17"/>
                      <a:pt x="19" y="10"/>
                    </a:cubicBezTo>
                    <a:cubicBezTo>
                      <a:pt x="19" y="10"/>
                      <a:pt x="10" y="19"/>
                      <a:pt x="0" y="24"/>
                    </a:cubicBezTo>
                    <a:cubicBezTo>
                      <a:pt x="3" y="25"/>
                      <a:pt x="25" y="30"/>
                      <a:pt x="28" y="3"/>
                    </a:cubicBezTo>
                    <a:cubicBezTo>
                      <a:pt x="28" y="3"/>
                      <a:pt x="2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3749"/>
              <p:cNvSpPr/>
              <p:nvPr/>
            </p:nvSpPr>
            <p:spPr bwMode="auto">
              <a:xfrm>
                <a:off x="1936751" y="2181225"/>
                <a:ext cx="95250" cy="88900"/>
              </a:xfrm>
              <a:custGeom>
                <a:avLst/>
                <a:gdLst>
                  <a:gd name="T0" fmla="*/ 4 w 30"/>
                  <a:gd name="T1" fmla="*/ 27 h 28"/>
                  <a:gd name="T2" fmla="*/ 19 w 30"/>
                  <a:gd name="T3" fmla="*/ 9 h 28"/>
                  <a:gd name="T4" fmla="*/ 5 w 30"/>
                  <a:gd name="T5" fmla="*/ 28 h 28"/>
                  <a:gd name="T6" fmla="*/ 26 w 30"/>
                  <a:gd name="T7" fmla="*/ 0 h 28"/>
                  <a:gd name="T8" fmla="*/ 4 w 30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4" y="27"/>
                    </a:moveTo>
                    <a:cubicBezTo>
                      <a:pt x="8" y="24"/>
                      <a:pt x="14" y="18"/>
                      <a:pt x="19" y="9"/>
                    </a:cubicBezTo>
                    <a:cubicBezTo>
                      <a:pt x="19" y="9"/>
                      <a:pt x="13" y="20"/>
                      <a:pt x="5" y="28"/>
                    </a:cubicBezTo>
                    <a:cubicBezTo>
                      <a:pt x="8" y="28"/>
                      <a:pt x="30" y="27"/>
                      <a:pt x="26" y="0"/>
                    </a:cubicBezTo>
                    <a:cubicBezTo>
                      <a:pt x="26" y="0"/>
                      <a:pt x="0" y="4"/>
                      <a:pt x="4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3750"/>
              <p:cNvSpPr/>
              <p:nvPr/>
            </p:nvSpPr>
            <p:spPr bwMode="auto">
              <a:xfrm>
                <a:off x="1920876" y="2070100"/>
                <a:ext cx="104775" cy="95250"/>
              </a:xfrm>
              <a:custGeom>
                <a:avLst/>
                <a:gdLst>
                  <a:gd name="T0" fmla="*/ 20 w 33"/>
                  <a:gd name="T1" fmla="*/ 10 h 30"/>
                  <a:gd name="T2" fmla="*/ 8 w 33"/>
                  <a:gd name="T3" fmla="*/ 30 h 30"/>
                  <a:gd name="T4" fmla="*/ 25 w 33"/>
                  <a:gd name="T5" fmla="*/ 0 h 30"/>
                  <a:gd name="T6" fmla="*/ 7 w 33"/>
                  <a:gd name="T7" fmla="*/ 29 h 30"/>
                  <a:gd name="T8" fmla="*/ 20 w 33"/>
                  <a:gd name="T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0" y="10"/>
                    </a:moveTo>
                    <a:cubicBezTo>
                      <a:pt x="20" y="10"/>
                      <a:pt x="15" y="22"/>
                      <a:pt x="8" y="30"/>
                    </a:cubicBezTo>
                    <a:cubicBezTo>
                      <a:pt x="11" y="30"/>
                      <a:pt x="33" y="26"/>
                      <a:pt x="25" y="0"/>
                    </a:cubicBezTo>
                    <a:cubicBezTo>
                      <a:pt x="25" y="0"/>
                      <a:pt x="0" y="7"/>
                      <a:pt x="7" y="29"/>
                    </a:cubicBezTo>
                    <a:cubicBezTo>
                      <a:pt x="10" y="26"/>
                      <a:pt x="16" y="19"/>
                      <a:pt x="20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3751"/>
              <p:cNvSpPr>
                <a:spLocks noEditPoints="1"/>
              </p:cNvSpPr>
              <p:nvPr/>
            </p:nvSpPr>
            <p:spPr bwMode="auto">
              <a:xfrm>
                <a:off x="1182688" y="2136775"/>
                <a:ext cx="757238" cy="581025"/>
              </a:xfrm>
              <a:custGeom>
                <a:avLst/>
                <a:gdLst>
                  <a:gd name="T0" fmla="*/ 139 w 238"/>
                  <a:gd name="T1" fmla="*/ 134 h 183"/>
                  <a:gd name="T2" fmla="*/ 205 w 238"/>
                  <a:gd name="T3" fmla="*/ 103 h 183"/>
                  <a:gd name="T4" fmla="*/ 236 w 238"/>
                  <a:gd name="T5" fmla="*/ 2 h 183"/>
                  <a:gd name="T6" fmla="*/ 234 w 238"/>
                  <a:gd name="T7" fmla="*/ 1 h 183"/>
                  <a:gd name="T8" fmla="*/ 232 w 238"/>
                  <a:gd name="T9" fmla="*/ 3 h 183"/>
                  <a:gd name="T10" fmla="*/ 202 w 238"/>
                  <a:gd name="T11" fmla="*/ 100 h 183"/>
                  <a:gd name="T12" fmla="*/ 126 w 238"/>
                  <a:gd name="T13" fmla="*/ 131 h 183"/>
                  <a:gd name="T14" fmla="*/ 122 w 238"/>
                  <a:gd name="T15" fmla="*/ 131 h 183"/>
                  <a:gd name="T16" fmla="*/ 119 w 238"/>
                  <a:gd name="T17" fmla="*/ 131 h 183"/>
                  <a:gd name="T18" fmla="*/ 116 w 238"/>
                  <a:gd name="T19" fmla="*/ 131 h 183"/>
                  <a:gd name="T20" fmla="*/ 113 w 238"/>
                  <a:gd name="T21" fmla="*/ 131 h 183"/>
                  <a:gd name="T22" fmla="*/ 36 w 238"/>
                  <a:gd name="T23" fmla="*/ 100 h 183"/>
                  <a:gd name="T24" fmla="*/ 6 w 238"/>
                  <a:gd name="T25" fmla="*/ 3 h 183"/>
                  <a:gd name="T26" fmla="*/ 5 w 238"/>
                  <a:gd name="T27" fmla="*/ 1 h 183"/>
                  <a:gd name="T28" fmla="*/ 2 w 238"/>
                  <a:gd name="T29" fmla="*/ 2 h 183"/>
                  <a:gd name="T30" fmla="*/ 33 w 238"/>
                  <a:gd name="T31" fmla="*/ 103 h 183"/>
                  <a:gd name="T32" fmla="*/ 99 w 238"/>
                  <a:gd name="T33" fmla="*/ 134 h 183"/>
                  <a:gd name="T34" fmla="*/ 85 w 238"/>
                  <a:gd name="T35" fmla="*/ 142 h 183"/>
                  <a:gd name="T36" fmla="*/ 86 w 238"/>
                  <a:gd name="T37" fmla="*/ 151 h 183"/>
                  <a:gd name="T38" fmla="*/ 94 w 238"/>
                  <a:gd name="T39" fmla="*/ 155 h 183"/>
                  <a:gd name="T40" fmla="*/ 115 w 238"/>
                  <a:gd name="T41" fmla="*/ 142 h 183"/>
                  <a:gd name="T42" fmla="*/ 115 w 238"/>
                  <a:gd name="T43" fmla="*/ 171 h 183"/>
                  <a:gd name="T44" fmla="*/ 113 w 238"/>
                  <a:gd name="T45" fmla="*/ 177 h 183"/>
                  <a:gd name="T46" fmla="*/ 104 w 238"/>
                  <a:gd name="T47" fmla="*/ 179 h 183"/>
                  <a:gd name="T48" fmla="*/ 101 w 238"/>
                  <a:gd name="T49" fmla="*/ 181 h 183"/>
                  <a:gd name="T50" fmla="*/ 103 w 238"/>
                  <a:gd name="T51" fmla="*/ 183 h 183"/>
                  <a:gd name="T52" fmla="*/ 105 w 238"/>
                  <a:gd name="T53" fmla="*/ 183 h 183"/>
                  <a:gd name="T54" fmla="*/ 115 w 238"/>
                  <a:gd name="T55" fmla="*/ 180 h 183"/>
                  <a:gd name="T56" fmla="*/ 119 w 238"/>
                  <a:gd name="T57" fmla="*/ 171 h 183"/>
                  <a:gd name="T58" fmla="*/ 119 w 238"/>
                  <a:gd name="T59" fmla="*/ 137 h 183"/>
                  <a:gd name="T60" fmla="*/ 119 w 238"/>
                  <a:gd name="T61" fmla="*/ 137 h 183"/>
                  <a:gd name="T62" fmla="*/ 119 w 238"/>
                  <a:gd name="T63" fmla="*/ 137 h 183"/>
                  <a:gd name="T64" fmla="*/ 119 w 238"/>
                  <a:gd name="T65" fmla="*/ 171 h 183"/>
                  <a:gd name="T66" fmla="*/ 123 w 238"/>
                  <a:gd name="T67" fmla="*/ 180 h 183"/>
                  <a:gd name="T68" fmla="*/ 134 w 238"/>
                  <a:gd name="T69" fmla="*/ 183 h 183"/>
                  <a:gd name="T70" fmla="*/ 135 w 238"/>
                  <a:gd name="T71" fmla="*/ 183 h 183"/>
                  <a:gd name="T72" fmla="*/ 137 w 238"/>
                  <a:gd name="T73" fmla="*/ 181 h 183"/>
                  <a:gd name="T74" fmla="*/ 135 w 238"/>
                  <a:gd name="T75" fmla="*/ 179 h 183"/>
                  <a:gd name="T76" fmla="*/ 126 w 238"/>
                  <a:gd name="T77" fmla="*/ 177 h 183"/>
                  <a:gd name="T78" fmla="*/ 123 w 238"/>
                  <a:gd name="T79" fmla="*/ 171 h 183"/>
                  <a:gd name="T80" fmla="*/ 123 w 238"/>
                  <a:gd name="T81" fmla="*/ 142 h 183"/>
                  <a:gd name="T82" fmla="*/ 144 w 238"/>
                  <a:gd name="T83" fmla="*/ 155 h 183"/>
                  <a:gd name="T84" fmla="*/ 144 w 238"/>
                  <a:gd name="T85" fmla="*/ 155 h 183"/>
                  <a:gd name="T86" fmla="*/ 152 w 238"/>
                  <a:gd name="T87" fmla="*/ 151 h 183"/>
                  <a:gd name="T88" fmla="*/ 153 w 238"/>
                  <a:gd name="T89" fmla="*/ 142 h 183"/>
                  <a:gd name="T90" fmla="*/ 139 w 238"/>
                  <a:gd name="T91" fmla="*/ 134 h 183"/>
                  <a:gd name="T92" fmla="*/ 94 w 238"/>
                  <a:gd name="T93" fmla="*/ 151 h 183"/>
                  <a:gd name="T94" fmla="*/ 90 w 238"/>
                  <a:gd name="T95" fmla="*/ 149 h 183"/>
                  <a:gd name="T96" fmla="*/ 89 w 238"/>
                  <a:gd name="T97" fmla="*/ 144 h 183"/>
                  <a:gd name="T98" fmla="*/ 112 w 238"/>
                  <a:gd name="T99" fmla="*/ 135 h 183"/>
                  <a:gd name="T100" fmla="*/ 115 w 238"/>
                  <a:gd name="T101" fmla="*/ 135 h 183"/>
                  <a:gd name="T102" fmla="*/ 115 w 238"/>
                  <a:gd name="T103" fmla="*/ 136 h 183"/>
                  <a:gd name="T104" fmla="*/ 94 w 238"/>
                  <a:gd name="T105" fmla="*/ 151 h 183"/>
                  <a:gd name="T106" fmla="*/ 148 w 238"/>
                  <a:gd name="T107" fmla="*/ 149 h 183"/>
                  <a:gd name="T108" fmla="*/ 144 w 238"/>
                  <a:gd name="T109" fmla="*/ 151 h 183"/>
                  <a:gd name="T110" fmla="*/ 144 w 238"/>
                  <a:gd name="T111" fmla="*/ 151 h 183"/>
                  <a:gd name="T112" fmla="*/ 123 w 238"/>
                  <a:gd name="T113" fmla="*/ 136 h 183"/>
                  <a:gd name="T114" fmla="*/ 123 w 238"/>
                  <a:gd name="T115" fmla="*/ 135 h 183"/>
                  <a:gd name="T116" fmla="*/ 126 w 238"/>
                  <a:gd name="T117" fmla="*/ 135 h 183"/>
                  <a:gd name="T118" fmla="*/ 149 w 238"/>
                  <a:gd name="T119" fmla="*/ 144 h 183"/>
                  <a:gd name="T120" fmla="*/ 148 w 238"/>
                  <a:gd name="T121" fmla="*/ 14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8" h="183">
                    <a:moveTo>
                      <a:pt x="139" y="134"/>
                    </a:moveTo>
                    <a:cubicBezTo>
                      <a:pt x="157" y="131"/>
                      <a:pt x="184" y="124"/>
                      <a:pt x="205" y="103"/>
                    </a:cubicBezTo>
                    <a:cubicBezTo>
                      <a:pt x="228" y="80"/>
                      <a:pt x="238" y="46"/>
                      <a:pt x="236" y="2"/>
                    </a:cubicBezTo>
                    <a:cubicBezTo>
                      <a:pt x="236" y="1"/>
                      <a:pt x="235" y="0"/>
                      <a:pt x="234" y="1"/>
                    </a:cubicBezTo>
                    <a:cubicBezTo>
                      <a:pt x="233" y="1"/>
                      <a:pt x="232" y="2"/>
                      <a:pt x="232" y="3"/>
                    </a:cubicBezTo>
                    <a:cubicBezTo>
                      <a:pt x="234" y="45"/>
                      <a:pt x="224" y="78"/>
                      <a:pt x="202" y="100"/>
                    </a:cubicBezTo>
                    <a:cubicBezTo>
                      <a:pt x="176" y="126"/>
                      <a:pt x="140" y="130"/>
                      <a:pt x="126" y="131"/>
                    </a:cubicBezTo>
                    <a:cubicBezTo>
                      <a:pt x="124" y="131"/>
                      <a:pt x="123" y="131"/>
                      <a:pt x="122" y="131"/>
                    </a:cubicBezTo>
                    <a:cubicBezTo>
                      <a:pt x="121" y="131"/>
                      <a:pt x="120" y="131"/>
                      <a:pt x="119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5" y="131"/>
                      <a:pt x="114" y="131"/>
                      <a:pt x="113" y="131"/>
                    </a:cubicBezTo>
                    <a:cubicBezTo>
                      <a:pt x="98" y="130"/>
                      <a:pt x="62" y="126"/>
                      <a:pt x="36" y="100"/>
                    </a:cubicBezTo>
                    <a:cubicBezTo>
                      <a:pt x="14" y="78"/>
                      <a:pt x="4" y="45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0" y="46"/>
                      <a:pt x="10" y="80"/>
                      <a:pt x="33" y="103"/>
                    </a:cubicBezTo>
                    <a:cubicBezTo>
                      <a:pt x="54" y="124"/>
                      <a:pt x="81" y="131"/>
                      <a:pt x="99" y="134"/>
                    </a:cubicBezTo>
                    <a:cubicBezTo>
                      <a:pt x="93" y="136"/>
                      <a:pt x="87" y="138"/>
                      <a:pt x="85" y="142"/>
                    </a:cubicBezTo>
                    <a:cubicBezTo>
                      <a:pt x="84" y="144"/>
                      <a:pt x="84" y="147"/>
                      <a:pt x="86" y="151"/>
                    </a:cubicBezTo>
                    <a:cubicBezTo>
                      <a:pt x="89" y="154"/>
                      <a:pt x="91" y="155"/>
                      <a:pt x="94" y="155"/>
                    </a:cubicBezTo>
                    <a:cubicBezTo>
                      <a:pt x="102" y="155"/>
                      <a:pt x="109" y="148"/>
                      <a:pt x="115" y="142"/>
                    </a:cubicBezTo>
                    <a:cubicBezTo>
                      <a:pt x="115" y="171"/>
                      <a:pt x="115" y="171"/>
                      <a:pt x="115" y="171"/>
                    </a:cubicBezTo>
                    <a:cubicBezTo>
                      <a:pt x="115" y="174"/>
                      <a:pt x="114" y="176"/>
                      <a:pt x="113" y="177"/>
                    </a:cubicBezTo>
                    <a:cubicBezTo>
                      <a:pt x="109" y="180"/>
                      <a:pt x="104" y="179"/>
                      <a:pt x="104" y="179"/>
                    </a:cubicBezTo>
                    <a:cubicBezTo>
                      <a:pt x="102" y="179"/>
                      <a:pt x="101" y="180"/>
                      <a:pt x="101" y="181"/>
                    </a:cubicBezTo>
                    <a:cubicBezTo>
                      <a:pt x="101" y="182"/>
                      <a:pt x="102" y="183"/>
                      <a:pt x="103" y="183"/>
                    </a:cubicBezTo>
                    <a:cubicBezTo>
                      <a:pt x="103" y="183"/>
                      <a:pt x="104" y="183"/>
                      <a:pt x="105" y="183"/>
                    </a:cubicBezTo>
                    <a:cubicBezTo>
                      <a:pt x="107" y="183"/>
                      <a:pt x="112" y="183"/>
                      <a:pt x="115" y="180"/>
                    </a:cubicBezTo>
                    <a:cubicBezTo>
                      <a:pt x="118" y="178"/>
                      <a:pt x="119" y="175"/>
                      <a:pt x="119" y="171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71"/>
                      <a:pt x="119" y="171"/>
                      <a:pt x="119" y="171"/>
                    </a:cubicBezTo>
                    <a:cubicBezTo>
                      <a:pt x="119" y="175"/>
                      <a:pt x="121" y="178"/>
                      <a:pt x="123" y="180"/>
                    </a:cubicBezTo>
                    <a:cubicBezTo>
                      <a:pt x="126" y="183"/>
                      <a:pt x="131" y="183"/>
                      <a:pt x="134" y="183"/>
                    </a:cubicBezTo>
                    <a:cubicBezTo>
                      <a:pt x="134" y="183"/>
                      <a:pt x="135" y="183"/>
                      <a:pt x="135" y="183"/>
                    </a:cubicBezTo>
                    <a:cubicBezTo>
                      <a:pt x="136" y="183"/>
                      <a:pt x="137" y="182"/>
                      <a:pt x="137" y="181"/>
                    </a:cubicBezTo>
                    <a:cubicBezTo>
                      <a:pt x="137" y="180"/>
                      <a:pt x="136" y="179"/>
                      <a:pt x="135" y="179"/>
                    </a:cubicBezTo>
                    <a:cubicBezTo>
                      <a:pt x="135" y="179"/>
                      <a:pt x="129" y="180"/>
                      <a:pt x="126" y="177"/>
                    </a:cubicBezTo>
                    <a:cubicBezTo>
                      <a:pt x="124" y="176"/>
                      <a:pt x="123" y="174"/>
                      <a:pt x="123" y="171"/>
                    </a:cubicBezTo>
                    <a:cubicBezTo>
                      <a:pt x="123" y="142"/>
                      <a:pt x="123" y="142"/>
                      <a:pt x="123" y="142"/>
                    </a:cubicBezTo>
                    <a:cubicBezTo>
                      <a:pt x="129" y="148"/>
                      <a:pt x="137" y="155"/>
                      <a:pt x="144" y="155"/>
                    </a:cubicBezTo>
                    <a:cubicBezTo>
                      <a:pt x="144" y="155"/>
                      <a:pt x="144" y="155"/>
                      <a:pt x="144" y="155"/>
                    </a:cubicBezTo>
                    <a:cubicBezTo>
                      <a:pt x="147" y="155"/>
                      <a:pt x="150" y="154"/>
                      <a:pt x="152" y="151"/>
                    </a:cubicBezTo>
                    <a:cubicBezTo>
                      <a:pt x="154" y="147"/>
                      <a:pt x="154" y="144"/>
                      <a:pt x="153" y="142"/>
                    </a:cubicBezTo>
                    <a:cubicBezTo>
                      <a:pt x="151" y="138"/>
                      <a:pt x="145" y="136"/>
                      <a:pt x="139" y="134"/>
                    </a:cubicBezTo>
                    <a:close/>
                    <a:moveTo>
                      <a:pt x="94" y="151"/>
                    </a:moveTo>
                    <a:cubicBezTo>
                      <a:pt x="93" y="151"/>
                      <a:pt x="91" y="151"/>
                      <a:pt x="90" y="149"/>
                    </a:cubicBezTo>
                    <a:cubicBezTo>
                      <a:pt x="88" y="147"/>
                      <a:pt x="89" y="145"/>
                      <a:pt x="89" y="144"/>
                    </a:cubicBezTo>
                    <a:cubicBezTo>
                      <a:pt x="91" y="140"/>
                      <a:pt x="104" y="136"/>
                      <a:pt x="112" y="135"/>
                    </a:cubicBezTo>
                    <a:cubicBezTo>
                      <a:pt x="113" y="135"/>
                      <a:pt x="114" y="135"/>
                      <a:pt x="115" y="135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10" y="142"/>
                      <a:pt x="101" y="151"/>
                      <a:pt x="94" y="151"/>
                    </a:cubicBezTo>
                    <a:close/>
                    <a:moveTo>
                      <a:pt x="148" y="149"/>
                    </a:moveTo>
                    <a:cubicBezTo>
                      <a:pt x="147" y="151"/>
                      <a:pt x="146" y="151"/>
                      <a:pt x="144" y="151"/>
                    </a:cubicBezTo>
                    <a:cubicBezTo>
                      <a:pt x="144" y="151"/>
                      <a:pt x="144" y="151"/>
                      <a:pt x="144" y="151"/>
                    </a:cubicBezTo>
                    <a:cubicBezTo>
                      <a:pt x="137" y="151"/>
                      <a:pt x="128" y="142"/>
                      <a:pt x="123" y="136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4" y="135"/>
                      <a:pt x="125" y="135"/>
                      <a:pt x="126" y="135"/>
                    </a:cubicBezTo>
                    <a:cubicBezTo>
                      <a:pt x="135" y="136"/>
                      <a:pt x="147" y="140"/>
                      <a:pt x="149" y="144"/>
                    </a:cubicBezTo>
                    <a:cubicBezTo>
                      <a:pt x="150" y="145"/>
                      <a:pt x="150" y="147"/>
                      <a:pt x="148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3752"/>
              <p:cNvSpPr/>
              <p:nvPr/>
            </p:nvSpPr>
            <p:spPr bwMode="auto">
              <a:xfrm>
                <a:off x="1195388" y="2092325"/>
                <a:ext cx="92075" cy="88900"/>
              </a:xfrm>
              <a:custGeom>
                <a:avLst/>
                <a:gdLst>
                  <a:gd name="T0" fmla="*/ 19 w 29"/>
                  <a:gd name="T1" fmla="*/ 9 h 28"/>
                  <a:gd name="T2" fmla="*/ 6 w 29"/>
                  <a:gd name="T3" fmla="*/ 28 h 28"/>
                  <a:gd name="T4" fmla="*/ 27 w 29"/>
                  <a:gd name="T5" fmla="*/ 0 h 28"/>
                  <a:gd name="T6" fmla="*/ 5 w 29"/>
                  <a:gd name="T7" fmla="*/ 28 h 28"/>
                  <a:gd name="T8" fmla="*/ 19 w 29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19" y="9"/>
                    </a:moveTo>
                    <a:cubicBezTo>
                      <a:pt x="13" y="16"/>
                      <a:pt x="8" y="24"/>
                      <a:pt x="6" y="28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3"/>
                      <a:pt x="4" y="25"/>
                      <a:pt x="5" y="28"/>
                    </a:cubicBezTo>
                    <a:cubicBezTo>
                      <a:pt x="10" y="18"/>
                      <a:pt x="19" y="9"/>
                      <a:pt x="1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3753"/>
              <p:cNvSpPr/>
              <p:nvPr/>
            </p:nvSpPr>
            <p:spPr bwMode="auto">
              <a:xfrm>
                <a:off x="1204913" y="2190750"/>
                <a:ext cx="95250" cy="88900"/>
              </a:xfrm>
              <a:custGeom>
                <a:avLst/>
                <a:gdLst>
                  <a:gd name="T0" fmla="*/ 5 w 30"/>
                  <a:gd name="T1" fmla="*/ 28 h 28"/>
                  <a:gd name="T2" fmla="*/ 20 w 30"/>
                  <a:gd name="T3" fmla="*/ 9 h 28"/>
                  <a:gd name="T4" fmla="*/ 7 w 30"/>
                  <a:gd name="T5" fmla="*/ 28 h 28"/>
                  <a:gd name="T6" fmla="*/ 27 w 30"/>
                  <a:gd name="T7" fmla="*/ 0 h 28"/>
                  <a:gd name="T8" fmla="*/ 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5" y="28"/>
                    </a:moveTo>
                    <a:cubicBezTo>
                      <a:pt x="11" y="18"/>
                      <a:pt x="20" y="9"/>
                      <a:pt x="20" y="9"/>
                    </a:cubicBezTo>
                    <a:cubicBezTo>
                      <a:pt x="13" y="16"/>
                      <a:pt x="9" y="23"/>
                      <a:pt x="7" y="28"/>
                    </a:cubicBezTo>
                    <a:cubicBezTo>
                      <a:pt x="30" y="26"/>
                      <a:pt x="27" y="0"/>
                      <a:pt x="27" y="0"/>
                    </a:cubicBezTo>
                    <a:cubicBezTo>
                      <a:pt x="0" y="2"/>
                      <a:pt x="5" y="25"/>
                      <a:pt x="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3754"/>
              <p:cNvSpPr/>
              <p:nvPr/>
            </p:nvSpPr>
            <p:spPr bwMode="auto">
              <a:xfrm>
                <a:off x="1227138" y="2270125"/>
                <a:ext cx="93663" cy="85725"/>
              </a:xfrm>
              <a:custGeom>
                <a:avLst/>
                <a:gdLst>
                  <a:gd name="T0" fmla="*/ 5 w 29"/>
                  <a:gd name="T1" fmla="*/ 27 h 27"/>
                  <a:gd name="T2" fmla="*/ 19 w 29"/>
                  <a:gd name="T3" fmla="*/ 9 h 27"/>
                  <a:gd name="T4" fmla="*/ 6 w 29"/>
                  <a:gd name="T5" fmla="*/ 27 h 27"/>
                  <a:gd name="T6" fmla="*/ 27 w 29"/>
                  <a:gd name="T7" fmla="*/ 0 h 27"/>
                  <a:gd name="T8" fmla="*/ 5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5" y="27"/>
                    </a:moveTo>
                    <a:cubicBezTo>
                      <a:pt x="10" y="17"/>
                      <a:pt x="19" y="9"/>
                      <a:pt x="19" y="9"/>
                    </a:cubicBezTo>
                    <a:cubicBezTo>
                      <a:pt x="13" y="16"/>
                      <a:pt x="8" y="23"/>
                      <a:pt x="6" y="27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2"/>
                      <a:pt x="4" y="24"/>
                      <a:pt x="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3755"/>
              <p:cNvSpPr/>
              <p:nvPr/>
            </p:nvSpPr>
            <p:spPr bwMode="auto">
              <a:xfrm>
                <a:off x="1258888" y="2333625"/>
                <a:ext cx="112713" cy="101600"/>
              </a:xfrm>
              <a:custGeom>
                <a:avLst/>
                <a:gdLst>
                  <a:gd name="T0" fmla="*/ 12 w 35"/>
                  <a:gd name="T1" fmla="*/ 32 h 32"/>
                  <a:gd name="T2" fmla="*/ 20 w 35"/>
                  <a:gd name="T3" fmla="*/ 11 h 32"/>
                  <a:gd name="T4" fmla="*/ 13 w 35"/>
                  <a:gd name="T5" fmla="*/ 32 h 32"/>
                  <a:gd name="T6" fmla="*/ 25 w 35"/>
                  <a:gd name="T7" fmla="*/ 0 h 32"/>
                  <a:gd name="T8" fmla="*/ 12 w 35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2">
                    <a:moveTo>
                      <a:pt x="12" y="32"/>
                    </a:moveTo>
                    <a:cubicBezTo>
                      <a:pt x="14" y="21"/>
                      <a:pt x="20" y="11"/>
                      <a:pt x="20" y="11"/>
                    </a:cubicBezTo>
                    <a:cubicBezTo>
                      <a:pt x="16" y="19"/>
                      <a:pt x="14" y="27"/>
                      <a:pt x="13" y="32"/>
                    </a:cubicBezTo>
                    <a:cubicBezTo>
                      <a:pt x="35" y="24"/>
                      <a:pt x="25" y="0"/>
                      <a:pt x="25" y="0"/>
                    </a:cubicBezTo>
                    <a:cubicBezTo>
                      <a:pt x="0" y="9"/>
                      <a:pt x="10" y="30"/>
                      <a:pt x="12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3756"/>
              <p:cNvSpPr/>
              <p:nvPr/>
            </p:nvSpPr>
            <p:spPr bwMode="auto">
              <a:xfrm>
                <a:off x="1320801" y="2387600"/>
                <a:ext cx="117475" cy="111125"/>
              </a:xfrm>
              <a:custGeom>
                <a:avLst/>
                <a:gdLst>
                  <a:gd name="T0" fmla="*/ 20 w 37"/>
                  <a:gd name="T1" fmla="*/ 12 h 35"/>
                  <a:gd name="T2" fmla="*/ 18 w 37"/>
                  <a:gd name="T3" fmla="*/ 34 h 35"/>
                  <a:gd name="T4" fmla="*/ 22 w 37"/>
                  <a:gd name="T5" fmla="*/ 0 h 35"/>
                  <a:gd name="T6" fmla="*/ 17 w 37"/>
                  <a:gd name="T7" fmla="*/ 35 h 35"/>
                  <a:gd name="T8" fmla="*/ 20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0" y="12"/>
                    </a:moveTo>
                    <a:cubicBezTo>
                      <a:pt x="17" y="21"/>
                      <a:pt x="17" y="30"/>
                      <a:pt x="18" y="34"/>
                    </a:cubicBezTo>
                    <a:cubicBezTo>
                      <a:pt x="37" y="21"/>
                      <a:pt x="22" y="0"/>
                      <a:pt x="22" y="0"/>
                    </a:cubicBezTo>
                    <a:cubicBezTo>
                      <a:pt x="0" y="16"/>
                      <a:pt x="15" y="33"/>
                      <a:pt x="17" y="35"/>
                    </a:cubicBezTo>
                    <a:cubicBezTo>
                      <a:pt x="16" y="24"/>
                      <a:pt x="20" y="12"/>
                      <a:pt x="2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3757"/>
              <p:cNvSpPr/>
              <p:nvPr/>
            </p:nvSpPr>
            <p:spPr bwMode="auto">
              <a:xfrm>
                <a:off x="1406526" y="2422525"/>
                <a:ext cx="117475" cy="111125"/>
              </a:xfrm>
              <a:custGeom>
                <a:avLst/>
                <a:gdLst>
                  <a:gd name="T0" fmla="*/ 22 w 37"/>
                  <a:gd name="T1" fmla="*/ 35 h 35"/>
                  <a:gd name="T2" fmla="*/ 18 w 37"/>
                  <a:gd name="T3" fmla="*/ 12 h 35"/>
                  <a:gd name="T4" fmla="*/ 23 w 37"/>
                  <a:gd name="T5" fmla="*/ 34 h 35"/>
                  <a:gd name="T6" fmla="*/ 16 w 37"/>
                  <a:gd name="T7" fmla="*/ 0 h 35"/>
                  <a:gd name="T8" fmla="*/ 22 w 37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2" y="35"/>
                    </a:moveTo>
                    <a:cubicBezTo>
                      <a:pt x="18" y="24"/>
                      <a:pt x="18" y="12"/>
                      <a:pt x="18" y="12"/>
                    </a:cubicBezTo>
                    <a:cubicBezTo>
                      <a:pt x="19" y="21"/>
                      <a:pt x="21" y="30"/>
                      <a:pt x="23" y="34"/>
                    </a:cubicBezTo>
                    <a:cubicBezTo>
                      <a:pt x="37" y="16"/>
                      <a:pt x="16" y="0"/>
                      <a:pt x="16" y="0"/>
                    </a:cubicBezTo>
                    <a:cubicBezTo>
                      <a:pt x="0" y="22"/>
                      <a:pt x="20" y="34"/>
                      <a:pt x="2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3758"/>
              <p:cNvSpPr/>
              <p:nvPr/>
            </p:nvSpPr>
            <p:spPr bwMode="auto">
              <a:xfrm>
                <a:off x="1330326" y="2530475"/>
                <a:ext cx="111125" cy="117475"/>
              </a:xfrm>
              <a:custGeom>
                <a:avLst/>
                <a:gdLst>
                  <a:gd name="T0" fmla="*/ 34 w 35"/>
                  <a:gd name="T1" fmla="*/ 13 h 37"/>
                  <a:gd name="T2" fmla="*/ 0 w 35"/>
                  <a:gd name="T3" fmla="*/ 21 h 37"/>
                  <a:gd name="T4" fmla="*/ 35 w 35"/>
                  <a:gd name="T5" fmla="*/ 14 h 37"/>
                  <a:gd name="T6" fmla="*/ 12 w 35"/>
                  <a:gd name="T7" fmla="*/ 19 h 37"/>
                  <a:gd name="T8" fmla="*/ 34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34" y="13"/>
                    </a:moveTo>
                    <a:cubicBezTo>
                      <a:pt x="16" y="0"/>
                      <a:pt x="0" y="21"/>
                      <a:pt x="0" y="21"/>
                    </a:cubicBezTo>
                    <a:cubicBezTo>
                      <a:pt x="22" y="37"/>
                      <a:pt x="33" y="17"/>
                      <a:pt x="35" y="14"/>
                    </a:cubicBezTo>
                    <a:cubicBezTo>
                      <a:pt x="24" y="18"/>
                      <a:pt x="12" y="19"/>
                      <a:pt x="12" y="19"/>
                    </a:cubicBezTo>
                    <a:cubicBezTo>
                      <a:pt x="21" y="18"/>
                      <a:pt x="29" y="15"/>
                      <a:pt x="3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3759"/>
              <p:cNvSpPr/>
              <p:nvPr/>
            </p:nvSpPr>
            <p:spPr bwMode="auto">
              <a:xfrm>
                <a:off x="1223963" y="2466975"/>
                <a:ext cx="112713" cy="120650"/>
              </a:xfrm>
              <a:custGeom>
                <a:avLst/>
                <a:gdLst>
                  <a:gd name="T0" fmla="*/ 12 w 35"/>
                  <a:gd name="T1" fmla="*/ 17 h 38"/>
                  <a:gd name="T2" fmla="*/ 35 w 35"/>
                  <a:gd name="T3" fmla="*/ 20 h 38"/>
                  <a:gd name="T4" fmla="*/ 0 w 35"/>
                  <a:gd name="T5" fmla="*/ 15 h 38"/>
                  <a:gd name="T6" fmla="*/ 35 w 35"/>
                  <a:gd name="T7" fmla="*/ 21 h 38"/>
                  <a:gd name="T8" fmla="*/ 12 w 35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2" y="17"/>
                    </a:moveTo>
                    <a:cubicBezTo>
                      <a:pt x="21" y="20"/>
                      <a:pt x="30" y="20"/>
                      <a:pt x="35" y="20"/>
                    </a:cubicBezTo>
                    <a:cubicBezTo>
                      <a:pt x="22" y="0"/>
                      <a:pt x="0" y="15"/>
                      <a:pt x="0" y="15"/>
                    </a:cubicBezTo>
                    <a:cubicBezTo>
                      <a:pt x="15" y="38"/>
                      <a:pt x="33" y="23"/>
                      <a:pt x="35" y="21"/>
                    </a:cubicBezTo>
                    <a:cubicBezTo>
                      <a:pt x="24" y="21"/>
                      <a:pt x="12" y="17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3760"/>
              <p:cNvSpPr/>
              <p:nvPr/>
            </p:nvSpPr>
            <p:spPr bwMode="auto">
              <a:xfrm>
                <a:off x="1157288" y="2390775"/>
                <a:ext cx="98425" cy="104775"/>
              </a:xfrm>
              <a:custGeom>
                <a:avLst/>
                <a:gdLst>
                  <a:gd name="T0" fmla="*/ 31 w 31"/>
                  <a:gd name="T1" fmla="*/ 24 h 33"/>
                  <a:gd name="T2" fmla="*/ 10 w 31"/>
                  <a:gd name="T3" fmla="*/ 13 h 33"/>
                  <a:gd name="T4" fmla="*/ 31 w 31"/>
                  <a:gd name="T5" fmla="*/ 23 h 33"/>
                  <a:gd name="T6" fmla="*/ 0 w 31"/>
                  <a:gd name="T7" fmla="*/ 7 h 33"/>
                  <a:gd name="T8" fmla="*/ 31 w 31"/>
                  <a:gd name="T9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31" y="24"/>
                    </a:moveTo>
                    <a:cubicBezTo>
                      <a:pt x="20" y="20"/>
                      <a:pt x="10" y="13"/>
                      <a:pt x="10" y="13"/>
                    </a:cubicBezTo>
                    <a:cubicBezTo>
                      <a:pt x="18" y="18"/>
                      <a:pt x="26" y="21"/>
                      <a:pt x="31" y="23"/>
                    </a:cubicBezTo>
                    <a:cubicBezTo>
                      <a:pt x="26" y="0"/>
                      <a:pt x="0" y="7"/>
                      <a:pt x="0" y="7"/>
                    </a:cubicBezTo>
                    <a:cubicBezTo>
                      <a:pt x="7" y="33"/>
                      <a:pt x="28" y="25"/>
                      <a:pt x="3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3761"/>
              <p:cNvSpPr/>
              <p:nvPr/>
            </p:nvSpPr>
            <p:spPr bwMode="auto">
              <a:xfrm>
                <a:off x="1112838" y="2286000"/>
                <a:ext cx="88900" cy="95250"/>
              </a:xfrm>
              <a:custGeom>
                <a:avLst/>
                <a:gdLst>
                  <a:gd name="T0" fmla="*/ 28 w 28"/>
                  <a:gd name="T1" fmla="*/ 24 h 30"/>
                  <a:gd name="T2" fmla="*/ 10 w 28"/>
                  <a:gd name="T3" fmla="*/ 10 h 30"/>
                  <a:gd name="T4" fmla="*/ 28 w 28"/>
                  <a:gd name="T5" fmla="*/ 23 h 30"/>
                  <a:gd name="T6" fmla="*/ 0 w 28"/>
                  <a:gd name="T7" fmla="*/ 3 h 30"/>
                  <a:gd name="T8" fmla="*/ 28 w 28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24"/>
                    </a:moveTo>
                    <a:cubicBezTo>
                      <a:pt x="18" y="19"/>
                      <a:pt x="10" y="10"/>
                      <a:pt x="10" y="10"/>
                    </a:cubicBezTo>
                    <a:cubicBezTo>
                      <a:pt x="16" y="17"/>
                      <a:pt x="24" y="21"/>
                      <a:pt x="28" y="23"/>
                    </a:cubicBezTo>
                    <a:cubicBezTo>
                      <a:pt x="26" y="0"/>
                      <a:pt x="0" y="3"/>
                      <a:pt x="0" y="3"/>
                    </a:cubicBezTo>
                    <a:cubicBezTo>
                      <a:pt x="3" y="30"/>
                      <a:pt x="25" y="25"/>
                      <a:pt x="28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3762"/>
              <p:cNvSpPr/>
              <p:nvPr/>
            </p:nvSpPr>
            <p:spPr bwMode="auto">
              <a:xfrm>
                <a:off x="1090613" y="2181225"/>
                <a:ext cx="95250" cy="88900"/>
              </a:xfrm>
              <a:custGeom>
                <a:avLst/>
                <a:gdLst>
                  <a:gd name="T0" fmla="*/ 25 w 30"/>
                  <a:gd name="T1" fmla="*/ 28 h 28"/>
                  <a:gd name="T2" fmla="*/ 11 w 30"/>
                  <a:gd name="T3" fmla="*/ 9 h 28"/>
                  <a:gd name="T4" fmla="*/ 26 w 30"/>
                  <a:gd name="T5" fmla="*/ 27 h 28"/>
                  <a:gd name="T6" fmla="*/ 4 w 30"/>
                  <a:gd name="T7" fmla="*/ 0 h 28"/>
                  <a:gd name="T8" fmla="*/ 2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5" y="28"/>
                    </a:moveTo>
                    <a:cubicBezTo>
                      <a:pt x="17" y="20"/>
                      <a:pt x="11" y="9"/>
                      <a:pt x="11" y="9"/>
                    </a:cubicBezTo>
                    <a:cubicBezTo>
                      <a:pt x="16" y="18"/>
                      <a:pt x="22" y="24"/>
                      <a:pt x="26" y="27"/>
                    </a:cubicBezTo>
                    <a:cubicBezTo>
                      <a:pt x="30" y="4"/>
                      <a:pt x="4" y="0"/>
                      <a:pt x="4" y="0"/>
                    </a:cubicBezTo>
                    <a:cubicBezTo>
                      <a:pt x="0" y="27"/>
                      <a:pt x="22" y="28"/>
                      <a:pt x="2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3763"/>
              <p:cNvSpPr/>
              <p:nvPr/>
            </p:nvSpPr>
            <p:spPr bwMode="auto">
              <a:xfrm>
                <a:off x="1096963" y="2070100"/>
                <a:ext cx="104775" cy="95250"/>
              </a:xfrm>
              <a:custGeom>
                <a:avLst/>
                <a:gdLst>
                  <a:gd name="T0" fmla="*/ 25 w 33"/>
                  <a:gd name="T1" fmla="*/ 30 h 30"/>
                  <a:gd name="T2" fmla="*/ 13 w 33"/>
                  <a:gd name="T3" fmla="*/ 10 h 30"/>
                  <a:gd name="T4" fmla="*/ 26 w 33"/>
                  <a:gd name="T5" fmla="*/ 29 h 30"/>
                  <a:gd name="T6" fmla="*/ 8 w 33"/>
                  <a:gd name="T7" fmla="*/ 0 h 30"/>
                  <a:gd name="T8" fmla="*/ 25 w 33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5" y="30"/>
                    </a:moveTo>
                    <a:cubicBezTo>
                      <a:pt x="18" y="22"/>
                      <a:pt x="13" y="10"/>
                      <a:pt x="13" y="10"/>
                    </a:cubicBezTo>
                    <a:cubicBezTo>
                      <a:pt x="17" y="19"/>
                      <a:pt x="23" y="26"/>
                      <a:pt x="26" y="29"/>
                    </a:cubicBezTo>
                    <a:cubicBezTo>
                      <a:pt x="33" y="7"/>
                      <a:pt x="8" y="0"/>
                      <a:pt x="8" y="0"/>
                    </a:cubicBezTo>
                    <a:cubicBezTo>
                      <a:pt x="0" y="26"/>
                      <a:pt x="23" y="30"/>
                      <a:pt x="25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85" name="Rectangle 24"/>
          <p:cNvSpPr>
            <a:spLocks noChangeArrowheads="1"/>
          </p:cNvSpPr>
          <p:nvPr/>
        </p:nvSpPr>
        <p:spPr bwMode="auto">
          <a:xfrm>
            <a:off x="463804" y="3488253"/>
            <a:ext cx="1806776" cy="58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86" name="Rectangle 24"/>
          <p:cNvSpPr>
            <a:spLocks noChangeArrowheads="1"/>
          </p:cNvSpPr>
          <p:nvPr/>
        </p:nvSpPr>
        <p:spPr bwMode="auto">
          <a:xfrm>
            <a:off x="1095544" y="1426166"/>
            <a:ext cx="543296" cy="48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800" b="1" dirty="0" smtClean="0">
                <a:solidFill>
                  <a:schemeClr val="bg1"/>
                </a:solidFill>
              </a:rPr>
              <a:t>1</a:t>
            </a:r>
            <a:endParaRPr lang="en-US" altLang="zh-CN" sz="2000" dirty="0" smtClean="0">
              <a:solidFill>
                <a:schemeClr val="bg1"/>
              </a:solidFill>
            </a:endParaRPr>
          </a:p>
        </p:txBody>
      </p:sp>
      <p:sp>
        <p:nvSpPr>
          <p:cNvPr id="87" name="Rectangle 24"/>
          <p:cNvSpPr>
            <a:spLocks noChangeArrowheads="1"/>
          </p:cNvSpPr>
          <p:nvPr/>
        </p:nvSpPr>
        <p:spPr bwMode="auto">
          <a:xfrm>
            <a:off x="740063" y="3107354"/>
            <a:ext cx="1254256" cy="1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TOPIC HEADER HERE</a:t>
            </a: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88" name="直接连接符 87"/>
          <p:cNvCxnSpPr/>
          <p:nvPr/>
        </p:nvCxnSpPr>
        <p:spPr>
          <a:xfrm>
            <a:off x="740063" y="3378145"/>
            <a:ext cx="125425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组合 88"/>
          <p:cNvGrpSpPr/>
          <p:nvPr/>
        </p:nvGrpSpPr>
        <p:grpSpPr>
          <a:xfrm>
            <a:off x="2694092" y="1228709"/>
            <a:ext cx="1613399" cy="1612482"/>
            <a:chOff x="163513" y="1171575"/>
            <a:chExt cx="2795588" cy="2794000"/>
          </a:xfrm>
        </p:grpSpPr>
        <p:sp>
          <p:nvSpPr>
            <p:cNvPr id="90" name="Freeform 3735"/>
            <p:cNvSpPr/>
            <p:nvPr/>
          </p:nvSpPr>
          <p:spPr bwMode="auto">
            <a:xfrm>
              <a:off x="163513" y="1171575"/>
              <a:ext cx="2795588" cy="2794000"/>
            </a:xfrm>
            <a:custGeom>
              <a:avLst/>
              <a:gdLst>
                <a:gd name="T0" fmla="*/ 863 w 880"/>
                <a:gd name="T1" fmla="*/ 466 h 880"/>
                <a:gd name="T2" fmla="*/ 863 w 880"/>
                <a:gd name="T3" fmla="*/ 414 h 880"/>
                <a:gd name="T4" fmla="*/ 855 w 880"/>
                <a:gd name="T5" fmla="*/ 356 h 880"/>
                <a:gd name="T6" fmla="*/ 842 w 880"/>
                <a:gd name="T7" fmla="*/ 306 h 880"/>
                <a:gd name="T8" fmla="*/ 819 w 880"/>
                <a:gd name="T9" fmla="*/ 251 h 880"/>
                <a:gd name="T10" fmla="*/ 794 w 880"/>
                <a:gd name="T11" fmla="*/ 206 h 880"/>
                <a:gd name="T12" fmla="*/ 757 w 880"/>
                <a:gd name="T13" fmla="*/ 160 h 880"/>
                <a:gd name="T14" fmla="*/ 721 w 880"/>
                <a:gd name="T15" fmla="*/ 123 h 880"/>
                <a:gd name="T16" fmla="*/ 674 w 880"/>
                <a:gd name="T17" fmla="*/ 87 h 880"/>
                <a:gd name="T18" fmla="*/ 630 w 880"/>
                <a:gd name="T19" fmla="*/ 61 h 880"/>
                <a:gd name="T20" fmla="*/ 575 w 880"/>
                <a:gd name="T21" fmla="*/ 39 h 880"/>
                <a:gd name="T22" fmla="*/ 525 w 880"/>
                <a:gd name="T23" fmla="*/ 25 h 880"/>
                <a:gd name="T24" fmla="*/ 466 w 880"/>
                <a:gd name="T25" fmla="*/ 18 h 880"/>
                <a:gd name="T26" fmla="*/ 415 w 880"/>
                <a:gd name="T27" fmla="*/ 17 h 880"/>
                <a:gd name="T28" fmla="*/ 356 w 880"/>
                <a:gd name="T29" fmla="*/ 25 h 880"/>
                <a:gd name="T30" fmla="*/ 306 w 880"/>
                <a:gd name="T31" fmla="*/ 38 h 880"/>
                <a:gd name="T32" fmla="*/ 251 w 880"/>
                <a:gd name="T33" fmla="*/ 61 h 880"/>
                <a:gd name="T34" fmla="*/ 206 w 880"/>
                <a:gd name="T35" fmla="*/ 86 h 880"/>
                <a:gd name="T36" fmla="*/ 160 w 880"/>
                <a:gd name="T37" fmla="*/ 123 h 880"/>
                <a:gd name="T38" fmla="*/ 123 w 880"/>
                <a:gd name="T39" fmla="*/ 159 h 880"/>
                <a:gd name="T40" fmla="*/ 87 w 880"/>
                <a:gd name="T41" fmla="*/ 206 h 880"/>
                <a:gd name="T42" fmla="*/ 61 w 880"/>
                <a:gd name="T43" fmla="*/ 250 h 880"/>
                <a:gd name="T44" fmla="*/ 39 w 880"/>
                <a:gd name="T45" fmla="*/ 305 h 880"/>
                <a:gd name="T46" fmla="*/ 25 w 880"/>
                <a:gd name="T47" fmla="*/ 355 h 880"/>
                <a:gd name="T48" fmla="*/ 18 w 880"/>
                <a:gd name="T49" fmla="*/ 414 h 880"/>
                <a:gd name="T50" fmla="*/ 17 w 880"/>
                <a:gd name="T51" fmla="*/ 465 h 880"/>
                <a:gd name="T52" fmla="*/ 25 w 880"/>
                <a:gd name="T53" fmla="*/ 524 h 880"/>
                <a:gd name="T54" fmla="*/ 38 w 880"/>
                <a:gd name="T55" fmla="*/ 574 h 880"/>
                <a:gd name="T56" fmla="*/ 61 w 880"/>
                <a:gd name="T57" fmla="*/ 629 h 880"/>
                <a:gd name="T58" fmla="*/ 86 w 880"/>
                <a:gd name="T59" fmla="*/ 674 h 880"/>
                <a:gd name="T60" fmla="*/ 123 w 880"/>
                <a:gd name="T61" fmla="*/ 720 h 880"/>
                <a:gd name="T62" fmla="*/ 159 w 880"/>
                <a:gd name="T63" fmla="*/ 757 h 880"/>
                <a:gd name="T64" fmla="*/ 206 w 880"/>
                <a:gd name="T65" fmla="*/ 793 h 880"/>
                <a:gd name="T66" fmla="*/ 251 w 880"/>
                <a:gd name="T67" fmla="*/ 819 h 880"/>
                <a:gd name="T68" fmla="*/ 306 w 880"/>
                <a:gd name="T69" fmla="*/ 841 h 880"/>
                <a:gd name="T70" fmla="*/ 355 w 880"/>
                <a:gd name="T71" fmla="*/ 855 h 880"/>
                <a:gd name="T72" fmla="*/ 414 w 880"/>
                <a:gd name="T73" fmla="*/ 862 h 880"/>
                <a:gd name="T74" fmla="*/ 466 w 880"/>
                <a:gd name="T75" fmla="*/ 863 h 880"/>
                <a:gd name="T76" fmla="*/ 524 w 880"/>
                <a:gd name="T77" fmla="*/ 855 h 880"/>
                <a:gd name="T78" fmla="*/ 574 w 880"/>
                <a:gd name="T79" fmla="*/ 842 h 880"/>
                <a:gd name="T80" fmla="*/ 629 w 880"/>
                <a:gd name="T81" fmla="*/ 819 h 880"/>
                <a:gd name="T82" fmla="*/ 674 w 880"/>
                <a:gd name="T83" fmla="*/ 794 h 880"/>
                <a:gd name="T84" fmla="*/ 720 w 880"/>
                <a:gd name="T85" fmla="*/ 757 h 880"/>
                <a:gd name="T86" fmla="*/ 757 w 880"/>
                <a:gd name="T87" fmla="*/ 721 h 880"/>
                <a:gd name="T88" fmla="*/ 793 w 880"/>
                <a:gd name="T89" fmla="*/ 674 h 880"/>
                <a:gd name="T90" fmla="*/ 819 w 880"/>
                <a:gd name="T91" fmla="*/ 629 h 880"/>
                <a:gd name="T92" fmla="*/ 841 w 880"/>
                <a:gd name="T93" fmla="*/ 574 h 880"/>
                <a:gd name="T94" fmla="*/ 855 w 880"/>
                <a:gd name="T95" fmla="*/ 52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0" h="880">
                  <a:moveTo>
                    <a:pt x="855" y="524"/>
                  </a:moveTo>
                  <a:cubicBezTo>
                    <a:pt x="842" y="506"/>
                    <a:pt x="846" y="480"/>
                    <a:pt x="863" y="466"/>
                  </a:cubicBezTo>
                  <a:cubicBezTo>
                    <a:pt x="863" y="465"/>
                    <a:pt x="863" y="465"/>
                    <a:pt x="863" y="465"/>
                  </a:cubicBezTo>
                  <a:cubicBezTo>
                    <a:pt x="880" y="451"/>
                    <a:pt x="880" y="428"/>
                    <a:pt x="863" y="414"/>
                  </a:cubicBezTo>
                  <a:cubicBezTo>
                    <a:pt x="863" y="414"/>
                    <a:pt x="863" y="414"/>
                    <a:pt x="863" y="414"/>
                  </a:cubicBezTo>
                  <a:cubicBezTo>
                    <a:pt x="846" y="400"/>
                    <a:pt x="842" y="374"/>
                    <a:pt x="855" y="356"/>
                  </a:cubicBezTo>
                  <a:cubicBezTo>
                    <a:pt x="855" y="355"/>
                    <a:pt x="855" y="355"/>
                    <a:pt x="855" y="355"/>
                  </a:cubicBezTo>
                  <a:cubicBezTo>
                    <a:pt x="868" y="337"/>
                    <a:pt x="862" y="315"/>
                    <a:pt x="842" y="306"/>
                  </a:cubicBezTo>
                  <a:cubicBezTo>
                    <a:pt x="841" y="305"/>
                    <a:pt x="841" y="305"/>
                    <a:pt x="841" y="305"/>
                  </a:cubicBezTo>
                  <a:cubicBezTo>
                    <a:pt x="821" y="296"/>
                    <a:pt x="811" y="272"/>
                    <a:pt x="819" y="251"/>
                  </a:cubicBezTo>
                  <a:cubicBezTo>
                    <a:pt x="819" y="250"/>
                    <a:pt x="819" y="250"/>
                    <a:pt x="819" y="250"/>
                  </a:cubicBezTo>
                  <a:cubicBezTo>
                    <a:pt x="827" y="230"/>
                    <a:pt x="815" y="210"/>
                    <a:pt x="794" y="206"/>
                  </a:cubicBezTo>
                  <a:cubicBezTo>
                    <a:pt x="793" y="206"/>
                    <a:pt x="793" y="206"/>
                    <a:pt x="793" y="206"/>
                  </a:cubicBezTo>
                  <a:cubicBezTo>
                    <a:pt x="771" y="203"/>
                    <a:pt x="755" y="182"/>
                    <a:pt x="757" y="160"/>
                  </a:cubicBezTo>
                  <a:cubicBezTo>
                    <a:pt x="757" y="159"/>
                    <a:pt x="757" y="159"/>
                    <a:pt x="757" y="159"/>
                  </a:cubicBezTo>
                  <a:cubicBezTo>
                    <a:pt x="759" y="137"/>
                    <a:pt x="743" y="121"/>
                    <a:pt x="721" y="123"/>
                  </a:cubicBezTo>
                  <a:cubicBezTo>
                    <a:pt x="720" y="123"/>
                    <a:pt x="720" y="123"/>
                    <a:pt x="720" y="123"/>
                  </a:cubicBezTo>
                  <a:cubicBezTo>
                    <a:pt x="698" y="125"/>
                    <a:pt x="678" y="109"/>
                    <a:pt x="674" y="87"/>
                  </a:cubicBezTo>
                  <a:cubicBezTo>
                    <a:pt x="674" y="86"/>
                    <a:pt x="674" y="86"/>
                    <a:pt x="674" y="86"/>
                  </a:cubicBezTo>
                  <a:cubicBezTo>
                    <a:pt x="670" y="65"/>
                    <a:pt x="650" y="53"/>
                    <a:pt x="630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08" y="69"/>
                    <a:pt x="584" y="59"/>
                    <a:pt x="575" y="39"/>
                  </a:cubicBezTo>
                  <a:cubicBezTo>
                    <a:pt x="574" y="38"/>
                    <a:pt x="574" y="38"/>
                    <a:pt x="574" y="38"/>
                  </a:cubicBezTo>
                  <a:cubicBezTo>
                    <a:pt x="565" y="18"/>
                    <a:pt x="543" y="12"/>
                    <a:pt x="525" y="25"/>
                  </a:cubicBezTo>
                  <a:cubicBezTo>
                    <a:pt x="524" y="25"/>
                    <a:pt x="524" y="25"/>
                    <a:pt x="524" y="25"/>
                  </a:cubicBezTo>
                  <a:cubicBezTo>
                    <a:pt x="506" y="38"/>
                    <a:pt x="480" y="34"/>
                    <a:pt x="466" y="18"/>
                  </a:cubicBezTo>
                  <a:cubicBezTo>
                    <a:pt x="466" y="17"/>
                    <a:pt x="466" y="17"/>
                    <a:pt x="466" y="17"/>
                  </a:cubicBezTo>
                  <a:cubicBezTo>
                    <a:pt x="452" y="0"/>
                    <a:pt x="429" y="0"/>
                    <a:pt x="415" y="17"/>
                  </a:cubicBezTo>
                  <a:cubicBezTo>
                    <a:pt x="414" y="18"/>
                    <a:pt x="414" y="18"/>
                    <a:pt x="414" y="18"/>
                  </a:cubicBezTo>
                  <a:cubicBezTo>
                    <a:pt x="400" y="35"/>
                    <a:pt x="374" y="38"/>
                    <a:pt x="356" y="25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37" y="12"/>
                    <a:pt x="315" y="18"/>
                    <a:pt x="306" y="38"/>
                  </a:cubicBezTo>
                  <a:cubicBezTo>
                    <a:pt x="306" y="39"/>
                    <a:pt x="306" y="39"/>
                    <a:pt x="306" y="39"/>
                  </a:cubicBezTo>
                  <a:cubicBezTo>
                    <a:pt x="296" y="59"/>
                    <a:pt x="272" y="69"/>
                    <a:pt x="251" y="61"/>
                  </a:cubicBezTo>
                  <a:cubicBezTo>
                    <a:pt x="251" y="61"/>
                    <a:pt x="251" y="61"/>
                    <a:pt x="251" y="61"/>
                  </a:cubicBezTo>
                  <a:cubicBezTo>
                    <a:pt x="230" y="53"/>
                    <a:pt x="210" y="65"/>
                    <a:pt x="206" y="86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203" y="109"/>
                    <a:pt x="182" y="125"/>
                    <a:pt x="160" y="123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37" y="121"/>
                    <a:pt x="121" y="137"/>
                    <a:pt x="123" y="159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5" y="182"/>
                    <a:pt x="109" y="203"/>
                    <a:pt x="87" y="206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65" y="210"/>
                    <a:pt x="53" y="230"/>
                    <a:pt x="61" y="250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9" y="272"/>
                    <a:pt x="59" y="296"/>
                    <a:pt x="39" y="305"/>
                  </a:cubicBezTo>
                  <a:cubicBezTo>
                    <a:pt x="38" y="306"/>
                    <a:pt x="38" y="306"/>
                    <a:pt x="38" y="306"/>
                  </a:cubicBezTo>
                  <a:cubicBezTo>
                    <a:pt x="18" y="315"/>
                    <a:pt x="12" y="337"/>
                    <a:pt x="25" y="355"/>
                  </a:cubicBezTo>
                  <a:cubicBezTo>
                    <a:pt x="25" y="356"/>
                    <a:pt x="25" y="356"/>
                    <a:pt x="25" y="356"/>
                  </a:cubicBezTo>
                  <a:cubicBezTo>
                    <a:pt x="38" y="374"/>
                    <a:pt x="35" y="400"/>
                    <a:pt x="18" y="414"/>
                  </a:cubicBezTo>
                  <a:cubicBezTo>
                    <a:pt x="17" y="414"/>
                    <a:pt x="17" y="414"/>
                    <a:pt x="17" y="414"/>
                  </a:cubicBezTo>
                  <a:cubicBezTo>
                    <a:pt x="0" y="429"/>
                    <a:pt x="0" y="451"/>
                    <a:pt x="17" y="465"/>
                  </a:cubicBezTo>
                  <a:cubicBezTo>
                    <a:pt x="18" y="466"/>
                    <a:pt x="18" y="466"/>
                    <a:pt x="18" y="466"/>
                  </a:cubicBezTo>
                  <a:cubicBezTo>
                    <a:pt x="35" y="480"/>
                    <a:pt x="38" y="506"/>
                    <a:pt x="25" y="524"/>
                  </a:cubicBezTo>
                  <a:cubicBezTo>
                    <a:pt x="25" y="525"/>
                    <a:pt x="25" y="525"/>
                    <a:pt x="25" y="525"/>
                  </a:cubicBezTo>
                  <a:cubicBezTo>
                    <a:pt x="12" y="543"/>
                    <a:pt x="18" y="565"/>
                    <a:pt x="38" y="574"/>
                  </a:cubicBezTo>
                  <a:cubicBezTo>
                    <a:pt x="39" y="575"/>
                    <a:pt x="39" y="575"/>
                    <a:pt x="39" y="575"/>
                  </a:cubicBezTo>
                  <a:cubicBezTo>
                    <a:pt x="59" y="584"/>
                    <a:pt x="69" y="608"/>
                    <a:pt x="61" y="629"/>
                  </a:cubicBezTo>
                  <a:cubicBezTo>
                    <a:pt x="61" y="629"/>
                    <a:pt x="61" y="629"/>
                    <a:pt x="61" y="629"/>
                  </a:cubicBezTo>
                  <a:cubicBezTo>
                    <a:pt x="53" y="650"/>
                    <a:pt x="65" y="670"/>
                    <a:pt x="86" y="674"/>
                  </a:cubicBezTo>
                  <a:cubicBezTo>
                    <a:pt x="87" y="674"/>
                    <a:pt x="87" y="674"/>
                    <a:pt x="87" y="674"/>
                  </a:cubicBezTo>
                  <a:cubicBezTo>
                    <a:pt x="109" y="677"/>
                    <a:pt x="125" y="698"/>
                    <a:pt x="123" y="720"/>
                  </a:cubicBezTo>
                  <a:cubicBezTo>
                    <a:pt x="123" y="721"/>
                    <a:pt x="123" y="721"/>
                    <a:pt x="123" y="721"/>
                  </a:cubicBezTo>
                  <a:cubicBezTo>
                    <a:pt x="121" y="743"/>
                    <a:pt x="137" y="759"/>
                    <a:pt x="159" y="757"/>
                  </a:cubicBezTo>
                  <a:cubicBezTo>
                    <a:pt x="160" y="757"/>
                    <a:pt x="160" y="757"/>
                    <a:pt x="160" y="757"/>
                  </a:cubicBezTo>
                  <a:cubicBezTo>
                    <a:pt x="182" y="755"/>
                    <a:pt x="203" y="771"/>
                    <a:pt x="206" y="793"/>
                  </a:cubicBezTo>
                  <a:cubicBezTo>
                    <a:pt x="206" y="794"/>
                    <a:pt x="206" y="794"/>
                    <a:pt x="206" y="794"/>
                  </a:cubicBezTo>
                  <a:cubicBezTo>
                    <a:pt x="210" y="815"/>
                    <a:pt x="230" y="827"/>
                    <a:pt x="251" y="819"/>
                  </a:cubicBezTo>
                  <a:cubicBezTo>
                    <a:pt x="251" y="819"/>
                    <a:pt x="251" y="819"/>
                    <a:pt x="251" y="819"/>
                  </a:cubicBezTo>
                  <a:cubicBezTo>
                    <a:pt x="272" y="811"/>
                    <a:pt x="296" y="821"/>
                    <a:pt x="306" y="841"/>
                  </a:cubicBezTo>
                  <a:cubicBezTo>
                    <a:pt x="306" y="842"/>
                    <a:pt x="306" y="842"/>
                    <a:pt x="306" y="842"/>
                  </a:cubicBezTo>
                  <a:cubicBezTo>
                    <a:pt x="315" y="862"/>
                    <a:pt x="337" y="868"/>
                    <a:pt x="355" y="855"/>
                  </a:cubicBezTo>
                  <a:cubicBezTo>
                    <a:pt x="356" y="855"/>
                    <a:pt x="356" y="855"/>
                    <a:pt x="356" y="855"/>
                  </a:cubicBezTo>
                  <a:cubicBezTo>
                    <a:pt x="374" y="842"/>
                    <a:pt x="400" y="845"/>
                    <a:pt x="414" y="862"/>
                  </a:cubicBezTo>
                  <a:cubicBezTo>
                    <a:pt x="415" y="863"/>
                    <a:pt x="415" y="863"/>
                    <a:pt x="415" y="863"/>
                  </a:cubicBezTo>
                  <a:cubicBezTo>
                    <a:pt x="429" y="880"/>
                    <a:pt x="452" y="880"/>
                    <a:pt x="466" y="863"/>
                  </a:cubicBezTo>
                  <a:cubicBezTo>
                    <a:pt x="466" y="862"/>
                    <a:pt x="466" y="862"/>
                    <a:pt x="466" y="862"/>
                  </a:cubicBezTo>
                  <a:cubicBezTo>
                    <a:pt x="480" y="845"/>
                    <a:pt x="506" y="842"/>
                    <a:pt x="524" y="855"/>
                  </a:cubicBezTo>
                  <a:cubicBezTo>
                    <a:pt x="525" y="855"/>
                    <a:pt x="525" y="855"/>
                    <a:pt x="525" y="855"/>
                  </a:cubicBezTo>
                  <a:cubicBezTo>
                    <a:pt x="543" y="868"/>
                    <a:pt x="565" y="862"/>
                    <a:pt x="574" y="842"/>
                  </a:cubicBezTo>
                  <a:cubicBezTo>
                    <a:pt x="575" y="841"/>
                    <a:pt x="575" y="841"/>
                    <a:pt x="575" y="841"/>
                  </a:cubicBezTo>
                  <a:cubicBezTo>
                    <a:pt x="584" y="821"/>
                    <a:pt x="608" y="811"/>
                    <a:pt x="629" y="819"/>
                  </a:cubicBezTo>
                  <a:cubicBezTo>
                    <a:pt x="630" y="819"/>
                    <a:pt x="630" y="819"/>
                    <a:pt x="630" y="819"/>
                  </a:cubicBezTo>
                  <a:cubicBezTo>
                    <a:pt x="650" y="827"/>
                    <a:pt x="670" y="815"/>
                    <a:pt x="674" y="794"/>
                  </a:cubicBezTo>
                  <a:cubicBezTo>
                    <a:pt x="674" y="793"/>
                    <a:pt x="674" y="793"/>
                    <a:pt x="674" y="793"/>
                  </a:cubicBezTo>
                  <a:cubicBezTo>
                    <a:pt x="678" y="771"/>
                    <a:pt x="698" y="755"/>
                    <a:pt x="720" y="757"/>
                  </a:cubicBezTo>
                  <a:cubicBezTo>
                    <a:pt x="721" y="757"/>
                    <a:pt x="721" y="757"/>
                    <a:pt x="721" y="757"/>
                  </a:cubicBezTo>
                  <a:cubicBezTo>
                    <a:pt x="743" y="759"/>
                    <a:pt x="759" y="743"/>
                    <a:pt x="757" y="721"/>
                  </a:cubicBezTo>
                  <a:cubicBezTo>
                    <a:pt x="757" y="720"/>
                    <a:pt x="757" y="720"/>
                    <a:pt x="757" y="720"/>
                  </a:cubicBezTo>
                  <a:cubicBezTo>
                    <a:pt x="755" y="698"/>
                    <a:pt x="771" y="677"/>
                    <a:pt x="793" y="674"/>
                  </a:cubicBezTo>
                  <a:cubicBezTo>
                    <a:pt x="794" y="674"/>
                    <a:pt x="794" y="674"/>
                    <a:pt x="794" y="674"/>
                  </a:cubicBezTo>
                  <a:cubicBezTo>
                    <a:pt x="815" y="670"/>
                    <a:pt x="827" y="650"/>
                    <a:pt x="819" y="629"/>
                  </a:cubicBezTo>
                  <a:cubicBezTo>
                    <a:pt x="819" y="629"/>
                    <a:pt x="819" y="629"/>
                    <a:pt x="819" y="629"/>
                  </a:cubicBezTo>
                  <a:cubicBezTo>
                    <a:pt x="811" y="608"/>
                    <a:pt x="821" y="584"/>
                    <a:pt x="841" y="574"/>
                  </a:cubicBezTo>
                  <a:cubicBezTo>
                    <a:pt x="842" y="574"/>
                    <a:pt x="842" y="574"/>
                    <a:pt x="842" y="574"/>
                  </a:cubicBezTo>
                  <a:cubicBezTo>
                    <a:pt x="862" y="565"/>
                    <a:pt x="868" y="543"/>
                    <a:pt x="855" y="525"/>
                  </a:cubicBezTo>
                  <a:lnTo>
                    <a:pt x="855" y="524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Oval 3736"/>
            <p:cNvSpPr>
              <a:spLocks noChangeArrowheads="1"/>
            </p:cNvSpPr>
            <p:nvPr/>
          </p:nvSpPr>
          <p:spPr bwMode="auto">
            <a:xfrm>
              <a:off x="474663" y="1482725"/>
              <a:ext cx="2173288" cy="2171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3737"/>
            <p:cNvSpPr/>
            <p:nvPr/>
          </p:nvSpPr>
          <p:spPr bwMode="auto">
            <a:xfrm>
              <a:off x="608012" y="1711325"/>
              <a:ext cx="1906587" cy="1781175"/>
            </a:xfrm>
            <a:custGeom>
              <a:avLst/>
              <a:gdLst>
                <a:gd name="T0" fmla="*/ 580 w 600"/>
                <a:gd name="T1" fmla="*/ 303 h 561"/>
                <a:gd name="T2" fmla="*/ 535 w 600"/>
                <a:gd name="T3" fmla="*/ 267 h 561"/>
                <a:gd name="T4" fmla="*/ 545 w 600"/>
                <a:gd name="T5" fmla="*/ 206 h 561"/>
                <a:gd name="T6" fmla="*/ 554 w 600"/>
                <a:gd name="T7" fmla="*/ 105 h 561"/>
                <a:gd name="T8" fmla="*/ 524 w 600"/>
                <a:gd name="T9" fmla="*/ 94 h 561"/>
                <a:gd name="T10" fmla="*/ 456 w 600"/>
                <a:gd name="T11" fmla="*/ 91 h 561"/>
                <a:gd name="T12" fmla="*/ 445 w 600"/>
                <a:gd name="T13" fmla="*/ 82 h 561"/>
                <a:gd name="T14" fmla="*/ 370 w 600"/>
                <a:gd name="T15" fmla="*/ 58 h 561"/>
                <a:gd name="T16" fmla="*/ 374 w 600"/>
                <a:gd name="T17" fmla="*/ 118 h 561"/>
                <a:gd name="T18" fmla="*/ 447 w 600"/>
                <a:gd name="T19" fmla="*/ 120 h 561"/>
                <a:gd name="T20" fmla="*/ 512 w 600"/>
                <a:gd name="T21" fmla="*/ 183 h 561"/>
                <a:gd name="T22" fmla="*/ 517 w 600"/>
                <a:gd name="T23" fmla="*/ 195 h 561"/>
                <a:gd name="T24" fmla="*/ 489 w 600"/>
                <a:gd name="T25" fmla="*/ 246 h 561"/>
                <a:gd name="T26" fmla="*/ 508 w 600"/>
                <a:gd name="T27" fmla="*/ 267 h 561"/>
                <a:gd name="T28" fmla="*/ 510 w 600"/>
                <a:gd name="T29" fmla="*/ 358 h 561"/>
                <a:gd name="T30" fmla="*/ 504 w 600"/>
                <a:gd name="T31" fmla="*/ 370 h 561"/>
                <a:gd name="T32" fmla="*/ 448 w 600"/>
                <a:gd name="T33" fmla="*/ 386 h 561"/>
                <a:gd name="T34" fmla="*/ 447 w 600"/>
                <a:gd name="T35" fmla="*/ 414 h 561"/>
                <a:gd name="T36" fmla="*/ 384 w 600"/>
                <a:gd name="T37" fmla="*/ 479 h 561"/>
                <a:gd name="T38" fmla="*/ 371 w 600"/>
                <a:gd name="T39" fmla="*/ 484 h 561"/>
                <a:gd name="T40" fmla="*/ 320 w 600"/>
                <a:gd name="T41" fmla="*/ 456 h 561"/>
                <a:gd name="T42" fmla="*/ 280 w 600"/>
                <a:gd name="T43" fmla="*/ 456 h 561"/>
                <a:gd name="T44" fmla="*/ 229 w 600"/>
                <a:gd name="T45" fmla="*/ 484 h 561"/>
                <a:gd name="T46" fmla="*/ 215 w 600"/>
                <a:gd name="T47" fmla="*/ 479 h 561"/>
                <a:gd name="T48" fmla="*/ 153 w 600"/>
                <a:gd name="T49" fmla="*/ 414 h 561"/>
                <a:gd name="T50" fmla="*/ 152 w 600"/>
                <a:gd name="T51" fmla="*/ 386 h 561"/>
                <a:gd name="T52" fmla="*/ 96 w 600"/>
                <a:gd name="T53" fmla="*/ 370 h 561"/>
                <a:gd name="T54" fmla="*/ 90 w 600"/>
                <a:gd name="T55" fmla="*/ 357 h 561"/>
                <a:gd name="T56" fmla="*/ 92 w 600"/>
                <a:gd name="T57" fmla="*/ 267 h 561"/>
                <a:gd name="T58" fmla="*/ 111 w 600"/>
                <a:gd name="T59" fmla="*/ 246 h 561"/>
                <a:gd name="T60" fmla="*/ 83 w 600"/>
                <a:gd name="T61" fmla="*/ 196 h 561"/>
                <a:gd name="T62" fmla="*/ 88 w 600"/>
                <a:gd name="T63" fmla="*/ 182 h 561"/>
                <a:gd name="T64" fmla="*/ 154 w 600"/>
                <a:gd name="T65" fmla="*/ 120 h 561"/>
                <a:gd name="T66" fmla="*/ 226 w 600"/>
                <a:gd name="T67" fmla="*/ 118 h 561"/>
                <a:gd name="T68" fmla="*/ 230 w 600"/>
                <a:gd name="T69" fmla="*/ 58 h 561"/>
                <a:gd name="T70" fmla="*/ 155 w 600"/>
                <a:gd name="T71" fmla="*/ 82 h 561"/>
                <a:gd name="T72" fmla="*/ 144 w 600"/>
                <a:gd name="T73" fmla="*/ 92 h 561"/>
                <a:gd name="T74" fmla="*/ 76 w 600"/>
                <a:gd name="T75" fmla="*/ 94 h 561"/>
                <a:gd name="T76" fmla="*/ 46 w 600"/>
                <a:gd name="T77" fmla="*/ 105 h 561"/>
                <a:gd name="T78" fmla="*/ 55 w 600"/>
                <a:gd name="T79" fmla="*/ 206 h 561"/>
                <a:gd name="T80" fmla="*/ 65 w 600"/>
                <a:gd name="T81" fmla="*/ 267 h 561"/>
                <a:gd name="T82" fmla="*/ 20 w 600"/>
                <a:gd name="T83" fmla="*/ 303 h 561"/>
                <a:gd name="T84" fmla="*/ 7 w 600"/>
                <a:gd name="T85" fmla="*/ 332 h 561"/>
                <a:gd name="T86" fmla="*/ 84 w 600"/>
                <a:gd name="T87" fmla="*/ 397 h 561"/>
                <a:gd name="T88" fmla="*/ 159 w 600"/>
                <a:gd name="T89" fmla="*/ 455 h 561"/>
                <a:gd name="T90" fmla="*/ 171 w 600"/>
                <a:gd name="T91" fmla="*/ 464 h 561"/>
                <a:gd name="T92" fmla="*/ 192 w 600"/>
                <a:gd name="T93" fmla="*/ 528 h 561"/>
                <a:gd name="T94" fmla="*/ 210 w 600"/>
                <a:gd name="T95" fmla="*/ 554 h 561"/>
                <a:gd name="T96" fmla="*/ 313 w 600"/>
                <a:gd name="T97" fmla="*/ 502 h 561"/>
                <a:gd name="T98" fmla="*/ 328 w 600"/>
                <a:gd name="T99" fmla="*/ 500 h 561"/>
                <a:gd name="T100" fmla="*/ 422 w 600"/>
                <a:gd name="T101" fmla="*/ 488 h 561"/>
                <a:gd name="T102" fmla="*/ 521 w 600"/>
                <a:gd name="T103" fmla="*/ 470 h 561"/>
                <a:gd name="T104" fmla="*/ 524 w 600"/>
                <a:gd name="T105" fmla="*/ 439 h 561"/>
                <a:gd name="T106" fmla="*/ 510 w 600"/>
                <a:gd name="T107" fmla="*/ 373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0" h="561">
                  <a:moveTo>
                    <a:pt x="542" y="337"/>
                  </a:moveTo>
                  <a:cubicBezTo>
                    <a:pt x="533" y="341"/>
                    <a:pt x="523" y="350"/>
                    <a:pt x="517" y="358"/>
                  </a:cubicBezTo>
                  <a:cubicBezTo>
                    <a:pt x="523" y="344"/>
                    <a:pt x="527" y="330"/>
                    <a:pt x="530" y="315"/>
                  </a:cubicBezTo>
                  <a:cubicBezTo>
                    <a:pt x="539" y="316"/>
                    <a:pt x="562" y="318"/>
                    <a:pt x="580" y="303"/>
                  </a:cubicBezTo>
                  <a:cubicBezTo>
                    <a:pt x="598" y="288"/>
                    <a:pt x="600" y="254"/>
                    <a:pt x="600" y="254"/>
                  </a:cubicBezTo>
                  <a:cubicBezTo>
                    <a:pt x="600" y="254"/>
                    <a:pt x="579" y="251"/>
                    <a:pt x="552" y="272"/>
                  </a:cubicBezTo>
                  <a:cubicBezTo>
                    <a:pt x="544" y="278"/>
                    <a:pt x="537" y="290"/>
                    <a:pt x="533" y="299"/>
                  </a:cubicBezTo>
                  <a:cubicBezTo>
                    <a:pt x="534" y="289"/>
                    <a:pt x="535" y="278"/>
                    <a:pt x="535" y="267"/>
                  </a:cubicBezTo>
                  <a:cubicBezTo>
                    <a:pt x="535" y="262"/>
                    <a:pt x="535" y="258"/>
                    <a:pt x="535" y="253"/>
                  </a:cubicBezTo>
                  <a:cubicBezTo>
                    <a:pt x="543" y="253"/>
                    <a:pt x="566" y="249"/>
                    <a:pt x="580" y="230"/>
                  </a:cubicBezTo>
                  <a:cubicBezTo>
                    <a:pt x="594" y="210"/>
                    <a:pt x="587" y="177"/>
                    <a:pt x="587" y="177"/>
                  </a:cubicBezTo>
                  <a:cubicBezTo>
                    <a:pt x="587" y="177"/>
                    <a:pt x="565" y="179"/>
                    <a:pt x="545" y="206"/>
                  </a:cubicBezTo>
                  <a:cubicBezTo>
                    <a:pt x="539" y="215"/>
                    <a:pt x="535" y="227"/>
                    <a:pt x="533" y="238"/>
                  </a:cubicBezTo>
                  <a:cubicBezTo>
                    <a:pt x="531" y="222"/>
                    <a:pt x="528" y="207"/>
                    <a:pt x="523" y="193"/>
                  </a:cubicBezTo>
                  <a:cubicBezTo>
                    <a:pt x="531" y="190"/>
                    <a:pt x="552" y="180"/>
                    <a:pt x="561" y="158"/>
                  </a:cubicBezTo>
                  <a:cubicBezTo>
                    <a:pt x="569" y="136"/>
                    <a:pt x="554" y="105"/>
                    <a:pt x="554" y="105"/>
                  </a:cubicBezTo>
                  <a:cubicBezTo>
                    <a:pt x="554" y="105"/>
                    <a:pt x="534" y="113"/>
                    <a:pt x="521" y="145"/>
                  </a:cubicBezTo>
                  <a:cubicBezTo>
                    <a:pt x="517" y="155"/>
                    <a:pt x="517" y="168"/>
                    <a:pt x="518" y="178"/>
                  </a:cubicBezTo>
                  <a:cubicBezTo>
                    <a:pt x="512" y="164"/>
                    <a:pt x="505" y="150"/>
                    <a:pt x="496" y="138"/>
                  </a:cubicBezTo>
                  <a:cubicBezTo>
                    <a:pt x="503" y="133"/>
                    <a:pt x="521" y="118"/>
                    <a:pt x="524" y="94"/>
                  </a:cubicBezTo>
                  <a:cubicBezTo>
                    <a:pt x="526" y="71"/>
                    <a:pt x="503" y="45"/>
                    <a:pt x="503" y="45"/>
                  </a:cubicBezTo>
                  <a:cubicBezTo>
                    <a:pt x="503" y="45"/>
                    <a:pt x="486" y="58"/>
                    <a:pt x="482" y="92"/>
                  </a:cubicBezTo>
                  <a:cubicBezTo>
                    <a:pt x="480" y="102"/>
                    <a:pt x="484" y="115"/>
                    <a:pt x="487" y="125"/>
                  </a:cubicBezTo>
                  <a:cubicBezTo>
                    <a:pt x="478" y="113"/>
                    <a:pt x="468" y="102"/>
                    <a:pt x="456" y="91"/>
                  </a:cubicBezTo>
                  <a:cubicBezTo>
                    <a:pt x="462" y="85"/>
                    <a:pt x="475" y="66"/>
                    <a:pt x="471" y="42"/>
                  </a:cubicBezTo>
                  <a:cubicBezTo>
                    <a:pt x="468" y="19"/>
                    <a:pt x="439" y="0"/>
                    <a:pt x="439" y="0"/>
                  </a:cubicBezTo>
                  <a:cubicBezTo>
                    <a:pt x="439" y="0"/>
                    <a:pt x="425" y="17"/>
                    <a:pt x="430" y="50"/>
                  </a:cubicBezTo>
                  <a:cubicBezTo>
                    <a:pt x="432" y="61"/>
                    <a:pt x="439" y="73"/>
                    <a:pt x="445" y="82"/>
                  </a:cubicBezTo>
                  <a:cubicBezTo>
                    <a:pt x="434" y="74"/>
                    <a:pt x="424" y="67"/>
                    <a:pt x="412" y="61"/>
                  </a:cubicBezTo>
                  <a:cubicBezTo>
                    <a:pt x="411" y="53"/>
                    <a:pt x="407" y="37"/>
                    <a:pt x="392" y="27"/>
                  </a:cubicBezTo>
                  <a:cubicBezTo>
                    <a:pt x="376" y="16"/>
                    <a:pt x="350" y="21"/>
                    <a:pt x="350" y="21"/>
                  </a:cubicBezTo>
                  <a:cubicBezTo>
                    <a:pt x="350" y="21"/>
                    <a:pt x="355" y="47"/>
                    <a:pt x="370" y="58"/>
                  </a:cubicBezTo>
                  <a:cubicBezTo>
                    <a:pt x="384" y="68"/>
                    <a:pt x="400" y="67"/>
                    <a:pt x="408" y="66"/>
                  </a:cubicBezTo>
                  <a:cubicBezTo>
                    <a:pt x="420" y="72"/>
                    <a:pt x="431" y="79"/>
                    <a:pt x="441" y="87"/>
                  </a:cubicBezTo>
                  <a:cubicBezTo>
                    <a:pt x="430" y="83"/>
                    <a:pt x="415" y="79"/>
                    <a:pt x="403" y="87"/>
                  </a:cubicBezTo>
                  <a:cubicBezTo>
                    <a:pt x="383" y="100"/>
                    <a:pt x="374" y="118"/>
                    <a:pt x="374" y="118"/>
                  </a:cubicBezTo>
                  <a:cubicBezTo>
                    <a:pt x="374" y="118"/>
                    <a:pt x="398" y="125"/>
                    <a:pt x="418" y="119"/>
                  </a:cubicBezTo>
                  <a:cubicBezTo>
                    <a:pt x="438" y="113"/>
                    <a:pt x="448" y="102"/>
                    <a:pt x="452" y="97"/>
                  </a:cubicBezTo>
                  <a:cubicBezTo>
                    <a:pt x="463" y="107"/>
                    <a:pt x="474" y="118"/>
                    <a:pt x="483" y="130"/>
                  </a:cubicBezTo>
                  <a:cubicBezTo>
                    <a:pt x="474" y="123"/>
                    <a:pt x="460" y="115"/>
                    <a:pt x="447" y="120"/>
                  </a:cubicBezTo>
                  <a:cubicBezTo>
                    <a:pt x="423" y="127"/>
                    <a:pt x="410" y="143"/>
                    <a:pt x="410" y="143"/>
                  </a:cubicBezTo>
                  <a:cubicBezTo>
                    <a:pt x="410" y="143"/>
                    <a:pt x="432" y="155"/>
                    <a:pt x="453" y="154"/>
                  </a:cubicBezTo>
                  <a:cubicBezTo>
                    <a:pt x="474" y="154"/>
                    <a:pt x="486" y="145"/>
                    <a:pt x="491" y="142"/>
                  </a:cubicBezTo>
                  <a:cubicBezTo>
                    <a:pt x="500" y="154"/>
                    <a:pt x="507" y="168"/>
                    <a:pt x="512" y="183"/>
                  </a:cubicBezTo>
                  <a:cubicBezTo>
                    <a:pt x="506" y="173"/>
                    <a:pt x="494" y="162"/>
                    <a:pt x="480" y="163"/>
                  </a:cubicBezTo>
                  <a:cubicBezTo>
                    <a:pt x="455" y="164"/>
                    <a:pt x="439" y="176"/>
                    <a:pt x="439" y="176"/>
                  </a:cubicBezTo>
                  <a:cubicBezTo>
                    <a:pt x="439" y="176"/>
                    <a:pt x="456" y="193"/>
                    <a:pt x="477" y="198"/>
                  </a:cubicBezTo>
                  <a:cubicBezTo>
                    <a:pt x="497" y="203"/>
                    <a:pt x="512" y="198"/>
                    <a:pt x="517" y="195"/>
                  </a:cubicBezTo>
                  <a:cubicBezTo>
                    <a:pt x="522" y="210"/>
                    <a:pt x="525" y="225"/>
                    <a:pt x="527" y="241"/>
                  </a:cubicBezTo>
                  <a:cubicBezTo>
                    <a:pt x="523" y="230"/>
                    <a:pt x="515" y="216"/>
                    <a:pt x="501" y="213"/>
                  </a:cubicBezTo>
                  <a:cubicBezTo>
                    <a:pt x="477" y="208"/>
                    <a:pt x="458" y="215"/>
                    <a:pt x="458" y="215"/>
                  </a:cubicBezTo>
                  <a:cubicBezTo>
                    <a:pt x="458" y="215"/>
                    <a:pt x="470" y="236"/>
                    <a:pt x="489" y="246"/>
                  </a:cubicBezTo>
                  <a:cubicBezTo>
                    <a:pt x="507" y="256"/>
                    <a:pt x="522" y="255"/>
                    <a:pt x="528" y="254"/>
                  </a:cubicBezTo>
                  <a:cubicBezTo>
                    <a:pt x="528" y="258"/>
                    <a:pt x="529" y="263"/>
                    <a:pt x="529" y="267"/>
                  </a:cubicBezTo>
                  <a:cubicBezTo>
                    <a:pt x="529" y="278"/>
                    <a:pt x="528" y="290"/>
                    <a:pt x="526" y="301"/>
                  </a:cubicBezTo>
                  <a:cubicBezTo>
                    <a:pt x="525" y="289"/>
                    <a:pt x="521" y="273"/>
                    <a:pt x="508" y="267"/>
                  </a:cubicBezTo>
                  <a:cubicBezTo>
                    <a:pt x="486" y="256"/>
                    <a:pt x="466" y="257"/>
                    <a:pt x="466" y="257"/>
                  </a:cubicBezTo>
                  <a:cubicBezTo>
                    <a:pt x="466" y="257"/>
                    <a:pt x="472" y="281"/>
                    <a:pt x="488" y="296"/>
                  </a:cubicBezTo>
                  <a:cubicBezTo>
                    <a:pt x="503" y="310"/>
                    <a:pt x="518" y="313"/>
                    <a:pt x="524" y="314"/>
                  </a:cubicBezTo>
                  <a:cubicBezTo>
                    <a:pt x="521" y="329"/>
                    <a:pt x="516" y="344"/>
                    <a:pt x="510" y="358"/>
                  </a:cubicBezTo>
                  <a:cubicBezTo>
                    <a:pt x="511" y="347"/>
                    <a:pt x="512" y="330"/>
                    <a:pt x="501" y="321"/>
                  </a:cubicBezTo>
                  <a:cubicBezTo>
                    <a:pt x="483" y="304"/>
                    <a:pt x="463" y="301"/>
                    <a:pt x="463" y="301"/>
                  </a:cubicBezTo>
                  <a:cubicBezTo>
                    <a:pt x="463" y="301"/>
                    <a:pt x="463" y="325"/>
                    <a:pt x="474" y="343"/>
                  </a:cubicBezTo>
                  <a:cubicBezTo>
                    <a:pt x="485" y="361"/>
                    <a:pt x="498" y="368"/>
                    <a:pt x="504" y="370"/>
                  </a:cubicBezTo>
                  <a:cubicBezTo>
                    <a:pt x="497" y="384"/>
                    <a:pt x="489" y="397"/>
                    <a:pt x="479" y="409"/>
                  </a:cubicBezTo>
                  <a:cubicBezTo>
                    <a:pt x="484" y="398"/>
                    <a:pt x="488" y="383"/>
                    <a:pt x="480" y="371"/>
                  </a:cubicBezTo>
                  <a:cubicBezTo>
                    <a:pt x="467" y="350"/>
                    <a:pt x="448" y="342"/>
                    <a:pt x="448" y="342"/>
                  </a:cubicBezTo>
                  <a:cubicBezTo>
                    <a:pt x="448" y="342"/>
                    <a:pt x="442" y="366"/>
                    <a:pt x="448" y="386"/>
                  </a:cubicBezTo>
                  <a:cubicBezTo>
                    <a:pt x="454" y="406"/>
                    <a:pt x="465" y="416"/>
                    <a:pt x="470" y="420"/>
                  </a:cubicBezTo>
                  <a:cubicBezTo>
                    <a:pt x="467" y="423"/>
                    <a:pt x="465" y="426"/>
                    <a:pt x="462" y="429"/>
                  </a:cubicBezTo>
                  <a:cubicBezTo>
                    <a:pt x="454" y="437"/>
                    <a:pt x="445" y="444"/>
                    <a:pt x="436" y="451"/>
                  </a:cubicBezTo>
                  <a:cubicBezTo>
                    <a:pt x="443" y="441"/>
                    <a:pt x="451" y="428"/>
                    <a:pt x="447" y="414"/>
                  </a:cubicBezTo>
                  <a:cubicBezTo>
                    <a:pt x="439" y="391"/>
                    <a:pt x="424" y="378"/>
                    <a:pt x="424" y="378"/>
                  </a:cubicBezTo>
                  <a:cubicBezTo>
                    <a:pt x="424" y="378"/>
                    <a:pt x="412" y="399"/>
                    <a:pt x="412" y="420"/>
                  </a:cubicBezTo>
                  <a:cubicBezTo>
                    <a:pt x="413" y="441"/>
                    <a:pt x="421" y="454"/>
                    <a:pt x="425" y="458"/>
                  </a:cubicBezTo>
                  <a:cubicBezTo>
                    <a:pt x="412" y="467"/>
                    <a:pt x="399" y="474"/>
                    <a:pt x="384" y="479"/>
                  </a:cubicBezTo>
                  <a:cubicBezTo>
                    <a:pt x="394" y="472"/>
                    <a:pt x="405" y="461"/>
                    <a:pt x="404" y="447"/>
                  </a:cubicBezTo>
                  <a:cubicBezTo>
                    <a:pt x="402" y="423"/>
                    <a:pt x="391" y="406"/>
                    <a:pt x="391" y="406"/>
                  </a:cubicBezTo>
                  <a:cubicBezTo>
                    <a:pt x="391" y="406"/>
                    <a:pt x="374" y="424"/>
                    <a:pt x="369" y="444"/>
                  </a:cubicBezTo>
                  <a:cubicBezTo>
                    <a:pt x="364" y="464"/>
                    <a:pt x="369" y="479"/>
                    <a:pt x="371" y="484"/>
                  </a:cubicBezTo>
                  <a:cubicBezTo>
                    <a:pt x="357" y="489"/>
                    <a:pt x="342" y="492"/>
                    <a:pt x="327" y="494"/>
                  </a:cubicBezTo>
                  <a:cubicBezTo>
                    <a:pt x="338" y="490"/>
                    <a:pt x="351" y="482"/>
                    <a:pt x="354" y="468"/>
                  </a:cubicBezTo>
                  <a:cubicBezTo>
                    <a:pt x="359" y="444"/>
                    <a:pt x="352" y="425"/>
                    <a:pt x="352" y="425"/>
                  </a:cubicBezTo>
                  <a:cubicBezTo>
                    <a:pt x="352" y="425"/>
                    <a:pt x="330" y="437"/>
                    <a:pt x="320" y="456"/>
                  </a:cubicBezTo>
                  <a:cubicBezTo>
                    <a:pt x="311" y="474"/>
                    <a:pt x="311" y="489"/>
                    <a:pt x="312" y="495"/>
                  </a:cubicBezTo>
                  <a:cubicBezTo>
                    <a:pt x="308" y="495"/>
                    <a:pt x="304" y="496"/>
                    <a:pt x="300" y="496"/>
                  </a:cubicBezTo>
                  <a:cubicBezTo>
                    <a:pt x="296" y="496"/>
                    <a:pt x="292" y="495"/>
                    <a:pt x="288" y="495"/>
                  </a:cubicBezTo>
                  <a:cubicBezTo>
                    <a:pt x="289" y="489"/>
                    <a:pt x="289" y="474"/>
                    <a:pt x="280" y="456"/>
                  </a:cubicBezTo>
                  <a:cubicBezTo>
                    <a:pt x="270" y="437"/>
                    <a:pt x="248" y="425"/>
                    <a:pt x="248" y="425"/>
                  </a:cubicBezTo>
                  <a:cubicBezTo>
                    <a:pt x="248" y="425"/>
                    <a:pt x="241" y="444"/>
                    <a:pt x="246" y="468"/>
                  </a:cubicBezTo>
                  <a:cubicBezTo>
                    <a:pt x="249" y="481"/>
                    <a:pt x="262" y="489"/>
                    <a:pt x="273" y="494"/>
                  </a:cubicBezTo>
                  <a:cubicBezTo>
                    <a:pt x="258" y="492"/>
                    <a:pt x="243" y="489"/>
                    <a:pt x="229" y="484"/>
                  </a:cubicBezTo>
                  <a:cubicBezTo>
                    <a:pt x="232" y="478"/>
                    <a:pt x="236" y="464"/>
                    <a:pt x="231" y="444"/>
                  </a:cubicBezTo>
                  <a:cubicBezTo>
                    <a:pt x="227" y="424"/>
                    <a:pt x="209" y="406"/>
                    <a:pt x="209" y="406"/>
                  </a:cubicBezTo>
                  <a:cubicBezTo>
                    <a:pt x="209" y="406"/>
                    <a:pt x="198" y="423"/>
                    <a:pt x="196" y="447"/>
                  </a:cubicBezTo>
                  <a:cubicBezTo>
                    <a:pt x="196" y="461"/>
                    <a:pt x="206" y="472"/>
                    <a:pt x="215" y="479"/>
                  </a:cubicBezTo>
                  <a:cubicBezTo>
                    <a:pt x="201" y="474"/>
                    <a:pt x="188" y="467"/>
                    <a:pt x="175" y="458"/>
                  </a:cubicBezTo>
                  <a:cubicBezTo>
                    <a:pt x="179" y="453"/>
                    <a:pt x="187" y="441"/>
                    <a:pt x="188" y="420"/>
                  </a:cubicBezTo>
                  <a:cubicBezTo>
                    <a:pt x="189" y="399"/>
                    <a:pt x="176" y="378"/>
                    <a:pt x="176" y="378"/>
                  </a:cubicBezTo>
                  <a:cubicBezTo>
                    <a:pt x="176" y="378"/>
                    <a:pt x="161" y="391"/>
                    <a:pt x="153" y="414"/>
                  </a:cubicBezTo>
                  <a:cubicBezTo>
                    <a:pt x="149" y="427"/>
                    <a:pt x="156" y="441"/>
                    <a:pt x="164" y="450"/>
                  </a:cubicBezTo>
                  <a:cubicBezTo>
                    <a:pt x="155" y="444"/>
                    <a:pt x="146" y="436"/>
                    <a:pt x="139" y="429"/>
                  </a:cubicBezTo>
                  <a:cubicBezTo>
                    <a:pt x="136" y="426"/>
                    <a:pt x="133" y="423"/>
                    <a:pt x="130" y="420"/>
                  </a:cubicBezTo>
                  <a:cubicBezTo>
                    <a:pt x="135" y="416"/>
                    <a:pt x="146" y="406"/>
                    <a:pt x="152" y="386"/>
                  </a:cubicBezTo>
                  <a:cubicBezTo>
                    <a:pt x="158" y="366"/>
                    <a:pt x="152" y="342"/>
                    <a:pt x="152" y="342"/>
                  </a:cubicBezTo>
                  <a:cubicBezTo>
                    <a:pt x="152" y="342"/>
                    <a:pt x="134" y="350"/>
                    <a:pt x="120" y="371"/>
                  </a:cubicBezTo>
                  <a:cubicBezTo>
                    <a:pt x="112" y="383"/>
                    <a:pt x="116" y="398"/>
                    <a:pt x="121" y="408"/>
                  </a:cubicBezTo>
                  <a:cubicBezTo>
                    <a:pt x="111" y="397"/>
                    <a:pt x="103" y="384"/>
                    <a:pt x="96" y="370"/>
                  </a:cubicBezTo>
                  <a:cubicBezTo>
                    <a:pt x="102" y="368"/>
                    <a:pt x="116" y="361"/>
                    <a:pt x="126" y="343"/>
                  </a:cubicBezTo>
                  <a:cubicBezTo>
                    <a:pt x="137" y="325"/>
                    <a:pt x="138" y="301"/>
                    <a:pt x="138" y="301"/>
                  </a:cubicBezTo>
                  <a:cubicBezTo>
                    <a:pt x="138" y="301"/>
                    <a:pt x="118" y="304"/>
                    <a:pt x="99" y="321"/>
                  </a:cubicBezTo>
                  <a:cubicBezTo>
                    <a:pt x="89" y="330"/>
                    <a:pt x="89" y="346"/>
                    <a:pt x="90" y="357"/>
                  </a:cubicBezTo>
                  <a:cubicBezTo>
                    <a:pt x="84" y="344"/>
                    <a:pt x="80" y="329"/>
                    <a:pt x="76" y="314"/>
                  </a:cubicBezTo>
                  <a:cubicBezTo>
                    <a:pt x="83" y="313"/>
                    <a:pt x="97" y="310"/>
                    <a:pt x="113" y="296"/>
                  </a:cubicBezTo>
                  <a:cubicBezTo>
                    <a:pt x="128" y="281"/>
                    <a:pt x="134" y="257"/>
                    <a:pt x="134" y="257"/>
                  </a:cubicBezTo>
                  <a:cubicBezTo>
                    <a:pt x="134" y="257"/>
                    <a:pt x="114" y="256"/>
                    <a:pt x="92" y="267"/>
                  </a:cubicBezTo>
                  <a:cubicBezTo>
                    <a:pt x="80" y="273"/>
                    <a:pt x="75" y="288"/>
                    <a:pt x="74" y="300"/>
                  </a:cubicBezTo>
                  <a:cubicBezTo>
                    <a:pt x="73" y="289"/>
                    <a:pt x="72" y="278"/>
                    <a:pt x="72" y="267"/>
                  </a:cubicBezTo>
                  <a:cubicBezTo>
                    <a:pt x="72" y="263"/>
                    <a:pt x="72" y="258"/>
                    <a:pt x="72" y="254"/>
                  </a:cubicBezTo>
                  <a:cubicBezTo>
                    <a:pt x="78" y="255"/>
                    <a:pt x="93" y="256"/>
                    <a:pt x="111" y="246"/>
                  </a:cubicBezTo>
                  <a:cubicBezTo>
                    <a:pt x="130" y="236"/>
                    <a:pt x="143" y="215"/>
                    <a:pt x="143" y="215"/>
                  </a:cubicBezTo>
                  <a:cubicBezTo>
                    <a:pt x="143" y="215"/>
                    <a:pt x="123" y="208"/>
                    <a:pt x="100" y="213"/>
                  </a:cubicBezTo>
                  <a:cubicBezTo>
                    <a:pt x="86" y="216"/>
                    <a:pt x="78" y="229"/>
                    <a:pt x="73" y="240"/>
                  </a:cubicBezTo>
                  <a:cubicBezTo>
                    <a:pt x="75" y="225"/>
                    <a:pt x="78" y="210"/>
                    <a:pt x="83" y="196"/>
                  </a:cubicBezTo>
                  <a:cubicBezTo>
                    <a:pt x="89" y="198"/>
                    <a:pt x="103" y="203"/>
                    <a:pt x="123" y="198"/>
                  </a:cubicBezTo>
                  <a:cubicBezTo>
                    <a:pt x="144" y="193"/>
                    <a:pt x="161" y="176"/>
                    <a:pt x="161" y="176"/>
                  </a:cubicBezTo>
                  <a:cubicBezTo>
                    <a:pt x="161" y="176"/>
                    <a:pt x="145" y="164"/>
                    <a:pt x="120" y="163"/>
                  </a:cubicBezTo>
                  <a:cubicBezTo>
                    <a:pt x="106" y="162"/>
                    <a:pt x="95" y="173"/>
                    <a:pt x="88" y="182"/>
                  </a:cubicBezTo>
                  <a:cubicBezTo>
                    <a:pt x="94" y="168"/>
                    <a:pt x="101" y="154"/>
                    <a:pt x="109" y="142"/>
                  </a:cubicBezTo>
                  <a:cubicBezTo>
                    <a:pt x="114" y="146"/>
                    <a:pt x="127" y="154"/>
                    <a:pt x="147" y="154"/>
                  </a:cubicBezTo>
                  <a:cubicBezTo>
                    <a:pt x="168" y="155"/>
                    <a:pt x="190" y="143"/>
                    <a:pt x="190" y="143"/>
                  </a:cubicBezTo>
                  <a:cubicBezTo>
                    <a:pt x="190" y="143"/>
                    <a:pt x="177" y="127"/>
                    <a:pt x="154" y="120"/>
                  </a:cubicBezTo>
                  <a:cubicBezTo>
                    <a:pt x="140" y="115"/>
                    <a:pt x="127" y="123"/>
                    <a:pt x="118" y="130"/>
                  </a:cubicBezTo>
                  <a:cubicBezTo>
                    <a:pt x="127" y="118"/>
                    <a:pt x="137" y="107"/>
                    <a:pt x="148" y="97"/>
                  </a:cubicBezTo>
                  <a:cubicBezTo>
                    <a:pt x="152" y="102"/>
                    <a:pt x="162" y="113"/>
                    <a:pt x="182" y="119"/>
                  </a:cubicBezTo>
                  <a:cubicBezTo>
                    <a:pt x="202" y="125"/>
                    <a:pt x="226" y="118"/>
                    <a:pt x="226" y="118"/>
                  </a:cubicBezTo>
                  <a:cubicBezTo>
                    <a:pt x="226" y="118"/>
                    <a:pt x="217" y="100"/>
                    <a:pt x="197" y="87"/>
                  </a:cubicBezTo>
                  <a:cubicBezTo>
                    <a:pt x="185" y="79"/>
                    <a:pt x="170" y="82"/>
                    <a:pt x="160" y="87"/>
                  </a:cubicBezTo>
                  <a:cubicBezTo>
                    <a:pt x="170" y="79"/>
                    <a:pt x="181" y="72"/>
                    <a:pt x="192" y="66"/>
                  </a:cubicBezTo>
                  <a:cubicBezTo>
                    <a:pt x="200" y="67"/>
                    <a:pt x="216" y="68"/>
                    <a:pt x="230" y="58"/>
                  </a:cubicBezTo>
                  <a:cubicBezTo>
                    <a:pt x="246" y="47"/>
                    <a:pt x="250" y="21"/>
                    <a:pt x="250" y="21"/>
                  </a:cubicBezTo>
                  <a:cubicBezTo>
                    <a:pt x="250" y="21"/>
                    <a:pt x="224" y="16"/>
                    <a:pt x="208" y="27"/>
                  </a:cubicBezTo>
                  <a:cubicBezTo>
                    <a:pt x="193" y="37"/>
                    <a:pt x="189" y="53"/>
                    <a:pt x="188" y="61"/>
                  </a:cubicBezTo>
                  <a:cubicBezTo>
                    <a:pt x="176" y="67"/>
                    <a:pt x="166" y="74"/>
                    <a:pt x="155" y="82"/>
                  </a:cubicBezTo>
                  <a:cubicBezTo>
                    <a:pt x="161" y="74"/>
                    <a:pt x="169" y="61"/>
                    <a:pt x="170" y="50"/>
                  </a:cubicBezTo>
                  <a:cubicBezTo>
                    <a:pt x="175" y="17"/>
                    <a:pt x="161" y="0"/>
                    <a:pt x="161" y="0"/>
                  </a:cubicBezTo>
                  <a:cubicBezTo>
                    <a:pt x="161" y="0"/>
                    <a:pt x="132" y="19"/>
                    <a:pt x="129" y="42"/>
                  </a:cubicBezTo>
                  <a:cubicBezTo>
                    <a:pt x="125" y="66"/>
                    <a:pt x="139" y="85"/>
                    <a:pt x="144" y="92"/>
                  </a:cubicBezTo>
                  <a:cubicBezTo>
                    <a:pt x="133" y="102"/>
                    <a:pt x="122" y="113"/>
                    <a:pt x="113" y="126"/>
                  </a:cubicBezTo>
                  <a:cubicBezTo>
                    <a:pt x="116" y="116"/>
                    <a:pt x="120" y="103"/>
                    <a:pt x="118" y="92"/>
                  </a:cubicBezTo>
                  <a:cubicBezTo>
                    <a:pt x="114" y="58"/>
                    <a:pt x="97" y="45"/>
                    <a:pt x="97" y="45"/>
                  </a:cubicBezTo>
                  <a:cubicBezTo>
                    <a:pt x="97" y="45"/>
                    <a:pt x="74" y="71"/>
                    <a:pt x="76" y="94"/>
                  </a:cubicBezTo>
                  <a:cubicBezTo>
                    <a:pt x="79" y="118"/>
                    <a:pt x="97" y="133"/>
                    <a:pt x="104" y="138"/>
                  </a:cubicBezTo>
                  <a:cubicBezTo>
                    <a:pt x="96" y="151"/>
                    <a:pt x="88" y="164"/>
                    <a:pt x="82" y="179"/>
                  </a:cubicBezTo>
                  <a:cubicBezTo>
                    <a:pt x="83" y="168"/>
                    <a:pt x="83" y="155"/>
                    <a:pt x="79" y="145"/>
                  </a:cubicBezTo>
                  <a:cubicBezTo>
                    <a:pt x="67" y="113"/>
                    <a:pt x="46" y="105"/>
                    <a:pt x="46" y="105"/>
                  </a:cubicBezTo>
                  <a:cubicBezTo>
                    <a:pt x="46" y="105"/>
                    <a:pt x="31" y="136"/>
                    <a:pt x="39" y="158"/>
                  </a:cubicBezTo>
                  <a:cubicBezTo>
                    <a:pt x="48" y="180"/>
                    <a:pt x="69" y="190"/>
                    <a:pt x="77" y="193"/>
                  </a:cubicBezTo>
                  <a:cubicBezTo>
                    <a:pt x="72" y="208"/>
                    <a:pt x="69" y="223"/>
                    <a:pt x="67" y="238"/>
                  </a:cubicBezTo>
                  <a:cubicBezTo>
                    <a:pt x="65" y="228"/>
                    <a:pt x="62" y="215"/>
                    <a:pt x="55" y="206"/>
                  </a:cubicBezTo>
                  <a:cubicBezTo>
                    <a:pt x="35" y="179"/>
                    <a:pt x="13" y="177"/>
                    <a:pt x="13" y="177"/>
                  </a:cubicBezTo>
                  <a:cubicBezTo>
                    <a:pt x="13" y="177"/>
                    <a:pt x="6" y="210"/>
                    <a:pt x="20" y="230"/>
                  </a:cubicBezTo>
                  <a:cubicBezTo>
                    <a:pt x="34" y="249"/>
                    <a:pt x="57" y="253"/>
                    <a:pt x="66" y="253"/>
                  </a:cubicBezTo>
                  <a:cubicBezTo>
                    <a:pt x="65" y="258"/>
                    <a:pt x="65" y="262"/>
                    <a:pt x="65" y="267"/>
                  </a:cubicBezTo>
                  <a:cubicBezTo>
                    <a:pt x="65" y="278"/>
                    <a:pt x="66" y="289"/>
                    <a:pt x="68" y="300"/>
                  </a:cubicBezTo>
                  <a:cubicBezTo>
                    <a:pt x="63" y="290"/>
                    <a:pt x="56" y="278"/>
                    <a:pt x="48" y="272"/>
                  </a:cubicBezTo>
                  <a:cubicBezTo>
                    <a:pt x="21" y="251"/>
                    <a:pt x="0" y="254"/>
                    <a:pt x="0" y="254"/>
                  </a:cubicBezTo>
                  <a:cubicBezTo>
                    <a:pt x="0" y="254"/>
                    <a:pt x="2" y="288"/>
                    <a:pt x="20" y="303"/>
                  </a:cubicBezTo>
                  <a:cubicBezTo>
                    <a:pt x="38" y="318"/>
                    <a:pt x="62" y="316"/>
                    <a:pt x="70" y="315"/>
                  </a:cubicBezTo>
                  <a:cubicBezTo>
                    <a:pt x="73" y="330"/>
                    <a:pt x="78" y="345"/>
                    <a:pt x="84" y="358"/>
                  </a:cubicBezTo>
                  <a:cubicBezTo>
                    <a:pt x="77" y="351"/>
                    <a:pt x="68" y="341"/>
                    <a:pt x="58" y="337"/>
                  </a:cubicBezTo>
                  <a:cubicBezTo>
                    <a:pt x="26" y="324"/>
                    <a:pt x="7" y="332"/>
                    <a:pt x="7" y="332"/>
                  </a:cubicBezTo>
                  <a:cubicBezTo>
                    <a:pt x="7" y="332"/>
                    <a:pt x="17" y="365"/>
                    <a:pt x="39" y="375"/>
                  </a:cubicBezTo>
                  <a:cubicBezTo>
                    <a:pt x="61" y="384"/>
                    <a:pt x="83" y="376"/>
                    <a:pt x="90" y="373"/>
                  </a:cubicBezTo>
                  <a:cubicBezTo>
                    <a:pt x="97" y="387"/>
                    <a:pt x="106" y="400"/>
                    <a:pt x="115" y="412"/>
                  </a:cubicBezTo>
                  <a:cubicBezTo>
                    <a:pt x="107" y="406"/>
                    <a:pt x="95" y="399"/>
                    <a:pt x="84" y="397"/>
                  </a:cubicBezTo>
                  <a:cubicBezTo>
                    <a:pt x="50" y="393"/>
                    <a:pt x="34" y="406"/>
                    <a:pt x="34" y="406"/>
                  </a:cubicBezTo>
                  <a:cubicBezTo>
                    <a:pt x="34" y="406"/>
                    <a:pt x="52" y="435"/>
                    <a:pt x="76" y="439"/>
                  </a:cubicBezTo>
                  <a:cubicBezTo>
                    <a:pt x="99" y="443"/>
                    <a:pt x="118" y="429"/>
                    <a:pt x="125" y="423"/>
                  </a:cubicBezTo>
                  <a:cubicBezTo>
                    <a:pt x="135" y="435"/>
                    <a:pt x="147" y="445"/>
                    <a:pt x="159" y="455"/>
                  </a:cubicBezTo>
                  <a:cubicBezTo>
                    <a:pt x="149" y="451"/>
                    <a:pt x="136" y="448"/>
                    <a:pt x="125" y="449"/>
                  </a:cubicBezTo>
                  <a:cubicBezTo>
                    <a:pt x="91" y="453"/>
                    <a:pt x="79" y="470"/>
                    <a:pt x="79" y="470"/>
                  </a:cubicBezTo>
                  <a:cubicBezTo>
                    <a:pt x="79" y="470"/>
                    <a:pt x="104" y="493"/>
                    <a:pt x="128" y="491"/>
                  </a:cubicBezTo>
                  <a:cubicBezTo>
                    <a:pt x="152" y="489"/>
                    <a:pt x="167" y="471"/>
                    <a:pt x="171" y="464"/>
                  </a:cubicBezTo>
                  <a:cubicBezTo>
                    <a:pt x="184" y="472"/>
                    <a:pt x="198" y="479"/>
                    <a:pt x="213" y="485"/>
                  </a:cubicBezTo>
                  <a:cubicBezTo>
                    <a:pt x="202" y="484"/>
                    <a:pt x="188" y="484"/>
                    <a:pt x="178" y="488"/>
                  </a:cubicBezTo>
                  <a:cubicBezTo>
                    <a:pt x="147" y="501"/>
                    <a:pt x="139" y="521"/>
                    <a:pt x="139" y="521"/>
                  </a:cubicBezTo>
                  <a:cubicBezTo>
                    <a:pt x="139" y="521"/>
                    <a:pt x="170" y="537"/>
                    <a:pt x="192" y="528"/>
                  </a:cubicBezTo>
                  <a:cubicBezTo>
                    <a:pt x="214" y="520"/>
                    <a:pt x="224" y="498"/>
                    <a:pt x="227" y="490"/>
                  </a:cubicBezTo>
                  <a:cubicBezTo>
                    <a:pt x="241" y="495"/>
                    <a:pt x="257" y="498"/>
                    <a:pt x="272" y="500"/>
                  </a:cubicBezTo>
                  <a:cubicBezTo>
                    <a:pt x="262" y="502"/>
                    <a:pt x="249" y="506"/>
                    <a:pt x="240" y="512"/>
                  </a:cubicBezTo>
                  <a:cubicBezTo>
                    <a:pt x="212" y="533"/>
                    <a:pt x="210" y="554"/>
                    <a:pt x="210" y="554"/>
                  </a:cubicBezTo>
                  <a:cubicBezTo>
                    <a:pt x="210" y="554"/>
                    <a:pt x="244" y="561"/>
                    <a:pt x="263" y="547"/>
                  </a:cubicBezTo>
                  <a:cubicBezTo>
                    <a:pt x="282" y="533"/>
                    <a:pt x="286" y="510"/>
                    <a:pt x="287" y="502"/>
                  </a:cubicBezTo>
                  <a:cubicBezTo>
                    <a:pt x="291" y="502"/>
                    <a:pt x="296" y="502"/>
                    <a:pt x="300" y="502"/>
                  </a:cubicBezTo>
                  <a:cubicBezTo>
                    <a:pt x="304" y="502"/>
                    <a:pt x="309" y="502"/>
                    <a:pt x="313" y="502"/>
                  </a:cubicBezTo>
                  <a:cubicBezTo>
                    <a:pt x="314" y="510"/>
                    <a:pt x="318" y="533"/>
                    <a:pt x="337" y="547"/>
                  </a:cubicBezTo>
                  <a:cubicBezTo>
                    <a:pt x="356" y="561"/>
                    <a:pt x="390" y="554"/>
                    <a:pt x="390" y="554"/>
                  </a:cubicBezTo>
                  <a:cubicBezTo>
                    <a:pt x="390" y="554"/>
                    <a:pt x="388" y="533"/>
                    <a:pt x="360" y="512"/>
                  </a:cubicBezTo>
                  <a:cubicBezTo>
                    <a:pt x="352" y="506"/>
                    <a:pt x="338" y="502"/>
                    <a:pt x="328" y="500"/>
                  </a:cubicBezTo>
                  <a:cubicBezTo>
                    <a:pt x="343" y="498"/>
                    <a:pt x="359" y="495"/>
                    <a:pt x="373" y="490"/>
                  </a:cubicBezTo>
                  <a:cubicBezTo>
                    <a:pt x="376" y="498"/>
                    <a:pt x="386" y="520"/>
                    <a:pt x="408" y="528"/>
                  </a:cubicBezTo>
                  <a:cubicBezTo>
                    <a:pt x="430" y="537"/>
                    <a:pt x="461" y="521"/>
                    <a:pt x="461" y="521"/>
                  </a:cubicBezTo>
                  <a:cubicBezTo>
                    <a:pt x="461" y="521"/>
                    <a:pt x="454" y="501"/>
                    <a:pt x="422" y="488"/>
                  </a:cubicBezTo>
                  <a:cubicBezTo>
                    <a:pt x="412" y="484"/>
                    <a:pt x="398" y="484"/>
                    <a:pt x="388" y="485"/>
                  </a:cubicBezTo>
                  <a:cubicBezTo>
                    <a:pt x="402" y="479"/>
                    <a:pt x="416" y="472"/>
                    <a:pt x="429" y="464"/>
                  </a:cubicBezTo>
                  <a:cubicBezTo>
                    <a:pt x="434" y="471"/>
                    <a:pt x="449" y="489"/>
                    <a:pt x="472" y="491"/>
                  </a:cubicBezTo>
                  <a:cubicBezTo>
                    <a:pt x="496" y="493"/>
                    <a:pt x="521" y="470"/>
                    <a:pt x="521" y="470"/>
                  </a:cubicBezTo>
                  <a:cubicBezTo>
                    <a:pt x="521" y="470"/>
                    <a:pt x="509" y="453"/>
                    <a:pt x="475" y="449"/>
                  </a:cubicBezTo>
                  <a:cubicBezTo>
                    <a:pt x="464" y="448"/>
                    <a:pt x="451" y="451"/>
                    <a:pt x="441" y="455"/>
                  </a:cubicBezTo>
                  <a:cubicBezTo>
                    <a:pt x="454" y="445"/>
                    <a:pt x="465" y="435"/>
                    <a:pt x="475" y="424"/>
                  </a:cubicBezTo>
                  <a:cubicBezTo>
                    <a:pt x="482" y="429"/>
                    <a:pt x="501" y="443"/>
                    <a:pt x="524" y="439"/>
                  </a:cubicBezTo>
                  <a:cubicBezTo>
                    <a:pt x="548" y="435"/>
                    <a:pt x="566" y="406"/>
                    <a:pt x="566" y="406"/>
                  </a:cubicBezTo>
                  <a:cubicBezTo>
                    <a:pt x="566" y="406"/>
                    <a:pt x="550" y="393"/>
                    <a:pt x="516" y="397"/>
                  </a:cubicBezTo>
                  <a:cubicBezTo>
                    <a:pt x="505" y="399"/>
                    <a:pt x="494" y="406"/>
                    <a:pt x="485" y="411"/>
                  </a:cubicBezTo>
                  <a:cubicBezTo>
                    <a:pt x="495" y="399"/>
                    <a:pt x="503" y="386"/>
                    <a:pt x="510" y="373"/>
                  </a:cubicBezTo>
                  <a:cubicBezTo>
                    <a:pt x="518" y="376"/>
                    <a:pt x="540" y="384"/>
                    <a:pt x="561" y="375"/>
                  </a:cubicBezTo>
                  <a:cubicBezTo>
                    <a:pt x="583" y="365"/>
                    <a:pt x="593" y="332"/>
                    <a:pt x="593" y="332"/>
                  </a:cubicBezTo>
                  <a:cubicBezTo>
                    <a:pt x="593" y="332"/>
                    <a:pt x="574" y="324"/>
                    <a:pt x="542" y="337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3738"/>
            <p:cNvSpPr>
              <a:spLocks noEditPoints="1"/>
            </p:cNvSpPr>
            <p:nvPr/>
          </p:nvSpPr>
          <p:spPr bwMode="auto">
            <a:xfrm>
              <a:off x="661988" y="1631950"/>
              <a:ext cx="1798638" cy="2092325"/>
            </a:xfrm>
            <a:custGeom>
              <a:avLst/>
              <a:gdLst>
                <a:gd name="T0" fmla="*/ 491 w 566"/>
                <a:gd name="T1" fmla="*/ 0 h 659"/>
                <a:gd name="T2" fmla="*/ 491 w 566"/>
                <a:gd name="T3" fmla="*/ 27 h 659"/>
                <a:gd name="T4" fmla="*/ 479 w 566"/>
                <a:gd name="T5" fmla="*/ 38 h 659"/>
                <a:gd name="T6" fmla="*/ 450 w 566"/>
                <a:gd name="T7" fmla="*/ 38 h 659"/>
                <a:gd name="T8" fmla="*/ 450 w 566"/>
                <a:gd name="T9" fmla="*/ 0 h 659"/>
                <a:gd name="T10" fmla="*/ 115 w 566"/>
                <a:gd name="T11" fmla="*/ 0 h 659"/>
                <a:gd name="T12" fmla="*/ 115 w 566"/>
                <a:gd name="T13" fmla="*/ 38 h 659"/>
                <a:gd name="T14" fmla="*/ 87 w 566"/>
                <a:gd name="T15" fmla="*/ 38 h 659"/>
                <a:gd name="T16" fmla="*/ 75 w 566"/>
                <a:gd name="T17" fmla="*/ 27 h 659"/>
                <a:gd name="T18" fmla="*/ 75 w 566"/>
                <a:gd name="T19" fmla="*/ 0 h 659"/>
                <a:gd name="T20" fmla="*/ 0 w 566"/>
                <a:gd name="T21" fmla="*/ 0 h 659"/>
                <a:gd name="T22" fmla="*/ 0 w 566"/>
                <a:gd name="T23" fmla="*/ 64 h 659"/>
                <a:gd name="T24" fmla="*/ 75 w 566"/>
                <a:gd name="T25" fmla="*/ 245 h 659"/>
                <a:gd name="T26" fmla="*/ 155 w 566"/>
                <a:gd name="T27" fmla="*/ 275 h 659"/>
                <a:gd name="T28" fmla="*/ 255 w 566"/>
                <a:gd name="T29" fmla="*/ 332 h 659"/>
                <a:gd name="T30" fmla="*/ 255 w 566"/>
                <a:gd name="T31" fmla="*/ 391 h 659"/>
                <a:gd name="T32" fmla="*/ 238 w 566"/>
                <a:gd name="T33" fmla="*/ 414 h 659"/>
                <a:gd name="T34" fmla="*/ 238 w 566"/>
                <a:gd name="T35" fmla="*/ 430 h 659"/>
                <a:gd name="T36" fmla="*/ 255 w 566"/>
                <a:gd name="T37" fmla="*/ 452 h 659"/>
                <a:gd name="T38" fmla="*/ 255 w 566"/>
                <a:gd name="T39" fmla="*/ 499 h 659"/>
                <a:gd name="T40" fmla="*/ 238 w 566"/>
                <a:gd name="T41" fmla="*/ 522 h 659"/>
                <a:gd name="T42" fmla="*/ 238 w 566"/>
                <a:gd name="T43" fmla="*/ 538 h 659"/>
                <a:gd name="T44" fmla="*/ 255 w 566"/>
                <a:gd name="T45" fmla="*/ 560 h 659"/>
                <a:gd name="T46" fmla="*/ 255 w 566"/>
                <a:gd name="T47" fmla="*/ 571 h 659"/>
                <a:gd name="T48" fmla="*/ 221 w 566"/>
                <a:gd name="T49" fmla="*/ 622 h 659"/>
                <a:gd name="T50" fmla="*/ 165 w 566"/>
                <a:gd name="T51" fmla="*/ 659 h 659"/>
                <a:gd name="T52" fmla="*/ 399 w 566"/>
                <a:gd name="T53" fmla="*/ 659 h 659"/>
                <a:gd name="T54" fmla="*/ 367 w 566"/>
                <a:gd name="T55" fmla="*/ 628 h 659"/>
                <a:gd name="T56" fmla="*/ 310 w 566"/>
                <a:gd name="T57" fmla="*/ 571 h 659"/>
                <a:gd name="T58" fmla="*/ 310 w 566"/>
                <a:gd name="T59" fmla="*/ 560 h 659"/>
                <a:gd name="T60" fmla="*/ 327 w 566"/>
                <a:gd name="T61" fmla="*/ 538 h 659"/>
                <a:gd name="T62" fmla="*/ 327 w 566"/>
                <a:gd name="T63" fmla="*/ 522 h 659"/>
                <a:gd name="T64" fmla="*/ 310 w 566"/>
                <a:gd name="T65" fmla="*/ 499 h 659"/>
                <a:gd name="T66" fmla="*/ 310 w 566"/>
                <a:gd name="T67" fmla="*/ 452 h 659"/>
                <a:gd name="T68" fmla="*/ 327 w 566"/>
                <a:gd name="T69" fmla="*/ 430 h 659"/>
                <a:gd name="T70" fmla="*/ 327 w 566"/>
                <a:gd name="T71" fmla="*/ 414 h 659"/>
                <a:gd name="T72" fmla="*/ 310 w 566"/>
                <a:gd name="T73" fmla="*/ 391 h 659"/>
                <a:gd name="T74" fmla="*/ 310 w 566"/>
                <a:gd name="T75" fmla="*/ 332 h 659"/>
                <a:gd name="T76" fmla="*/ 410 w 566"/>
                <a:gd name="T77" fmla="*/ 275 h 659"/>
                <a:gd name="T78" fmla="*/ 491 w 566"/>
                <a:gd name="T79" fmla="*/ 245 h 659"/>
                <a:gd name="T80" fmla="*/ 566 w 566"/>
                <a:gd name="T81" fmla="*/ 64 h 659"/>
                <a:gd name="T82" fmla="*/ 566 w 566"/>
                <a:gd name="T83" fmla="*/ 0 h 659"/>
                <a:gd name="T84" fmla="*/ 491 w 566"/>
                <a:gd name="T85" fmla="*/ 0 h 659"/>
                <a:gd name="T86" fmla="*/ 50 w 566"/>
                <a:gd name="T87" fmla="*/ 173 h 659"/>
                <a:gd name="T88" fmla="*/ 27 w 566"/>
                <a:gd name="T89" fmla="*/ 28 h 659"/>
                <a:gd name="T90" fmla="*/ 49 w 566"/>
                <a:gd name="T91" fmla="*/ 28 h 659"/>
                <a:gd name="T92" fmla="*/ 77 w 566"/>
                <a:gd name="T93" fmla="*/ 67 h 659"/>
                <a:gd name="T94" fmla="*/ 115 w 566"/>
                <a:gd name="T95" fmla="*/ 67 h 659"/>
                <a:gd name="T96" fmla="*/ 115 w 566"/>
                <a:gd name="T97" fmla="*/ 167 h 659"/>
                <a:gd name="T98" fmla="*/ 133 w 566"/>
                <a:gd name="T99" fmla="*/ 243 h 659"/>
                <a:gd name="T100" fmla="*/ 50 w 566"/>
                <a:gd name="T101" fmla="*/ 173 h 659"/>
                <a:gd name="T102" fmla="*/ 516 w 566"/>
                <a:gd name="T103" fmla="*/ 173 h 659"/>
                <a:gd name="T104" fmla="*/ 431 w 566"/>
                <a:gd name="T105" fmla="*/ 243 h 659"/>
                <a:gd name="T106" fmla="*/ 450 w 566"/>
                <a:gd name="T107" fmla="*/ 167 h 659"/>
                <a:gd name="T108" fmla="*/ 450 w 566"/>
                <a:gd name="T109" fmla="*/ 67 h 659"/>
                <a:gd name="T110" fmla="*/ 489 w 566"/>
                <a:gd name="T111" fmla="*/ 67 h 659"/>
                <a:gd name="T112" fmla="*/ 517 w 566"/>
                <a:gd name="T113" fmla="*/ 28 h 659"/>
                <a:gd name="T114" fmla="*/ 539 w 566"/>
                <a:gd name="T115" fmla="*/ 28 h 659"/>
                <a:gd name="T116" fmla="*/ 516 w 566"/>
                <a:gd name="T117" fmla="*/ 17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6" h="659">
                  <a:moveTo>
                    <a:pt x="491" y="0"/>
                  </a:moveTo>
                  <a:cubicBezTo>
                    <a:pt x="491" y="0"/>
                    <a:pt x="491" y="18"/>
                    <a:pt x="491" y="27"/>
                  </a:cubicBezTo>
                  <a:cubicBezTo>
                    <a:pt x="491" y="36"/>
                    <a:pt x="485" y="38"/>
                    <a:pt x="479" y="38"/>
                  </a:cubicBezTo>
                  <a:cubicBezTo>
                    <a:pt x="474" y="38"/>
                    <a:pt x="455" y="38"/>
                    <a:pt x="450" y="38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08" y="38"/>
                    <a:pt x="92" y="38"/>
                    <a:pt x="87" y="38"/>
                  </a:cubicBezTo>
                  <a:cubicBezTo>
                    <a:pt x="81" y="38"/>
                    <a:pt x="75" y="36"/>
                    <a:pt x="75" y="27"/>
                  </a:cubicBezTo>
                  <a:cubicBezTo>
                    <a:pt x="75" y="18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44"/>
                    <a:pt x="0" y="64"/>
                  </a:cubicBezTo>
                  <a:cubicBezTo>
                    <a:pt x="0" y="130"/>
                    <a:pt x="16" y="204"/>
                    <a:pt x="75" y="245"/>
                  </a:cubicBezTo>
                  <a:cubicBezTo>
                    <a:pt x="105" y="266"/>
                    <a:pt x="134" y="273"/>
                    <a:pt x="155" y="275"/>
                  </a:cubicBezTo>
                  <a:cubicBezTo>
                    <a:pt x="180" y="304"/>
                    <a:pt x="215" y="325"/>
                    <a:pt x="255" y="332"/>
                  </a:cubicBezTo>
                  <a:cubicBezTo>
                    <a:pt x="255" y="391"/>
                    <a:pt x="255" y="391"/>
                    <a:pt x="255" y="391"/>
                  </a:cubicBezTo>
                  <a:cubicBezTo>
                    <a:pt x="245" y="394"/>
                    <a:pt x="238" y="403"/>
                    <a:pt x="238" y="414"/>
                  </a:cubicBezTo>
                  <a:cubicBezTo>
                    <a:pt x="238" y="430"/>
                    <a:pt x="238" y="430"/>
                    <a:pt x="238" y="430"/>
                  </a:cubicBezTo>
                  <a:cubicBezTo>
                    <a:pt x="238" y="440"/>
                    <a:pt x="245" y="449"/>
                    <a:pt x="255" y="452"/>
                  </a:cubicBezTo>
                  <a:cubicBezTo>
                    <a:pt x="255" y="499"/>
                    <a:pt x="255" y="499"/>
                    <a:pt x="255" y="499"/>
                  </a:cubicBezTo>
                  <a:cubicBezTo>
                    <a:pt x="245" y="502"/>
                    <a:pt x="238" y="511"/>
                    <a:pt x="238" y="522"/>
                  </a:cubicBezTo>
                  <a:cubicBezTo>
                    <a:pt x="238" y="538"/>
                    <a:pt x="238" y="538"/>
                    <a:pt x="238" y="538"/>
                  </a:cubicBezTo>
                  <a:cubicBezTo>
                    <a:pt x="238" y="548"/>
                    <a:pt x="245" y="557"/>
                    <a:pt x="255" y="560"/>
                  </a:cubicBezTo>
                  <a:cubicBezTo>
                    <a:pt x="255" y="571"/>
                    <a:pt x="255" y="571"/>
                    <a:pt x="255" y="571"/>
                  </a:cubicBezTo>
                  <a:cubicBezTo>
                    <a:pt x="255" y="600"/>
                    <a:pt x="231" y="616"/>
                    <a:pt x="221" y="622"/>
                  </a:cubicBezTo>
                  <a:cubicBezTo>
                    <a:pt x="201" y="634"/>
                    <a:pt x="165" y="621"/>
                    <a:pt x="165" y="659"/>
                  </a:cubicBezTo>
                  <a:cubicBezTo>
                    <a:pt x="399" y="659"/>
                    <a:pt x="399" y="659"/>
                    <a:pt x="399" y="659"/>
                  </a:cubicBezTo>
                  <a:cubicBezTo>
                    <a:pt x="399" y="659"/>
                    <a:pt x="399" y="632"/>
                    <a:pt x="367" y="628"/>
                  </a:cubicBezTo>
                  <a:cubicBezTo>
                    <a:pt x="340" y="625"/>
                    <a:pt x="310" y="606"/>
                    <a:pt x="310" y="571"/>
                  </a:cubicBezTo>
                  <a:cubicBezTo>
                    <a:pt x="310" y="560"/>
                    <a:pt x="310" y="560"/>
                    <a:pt x="310" y="560"/>
                  </a:cubicBezTo>
                  <a:cubicBezTo>
                    <a:pt x="320" y="557"/>
                    <a:pt x="327" y="548"/>
                    <a:pt x="327" y="538"/>
                  </a:cubicBezTo>
                  <a:cubicBezTo>
                    <a:pt x="327" y="522"/>
                    <a:pt x="327" y="522"/>
                    <a:pt x="327" y="522"/>
                  </a:cubicBezTo>
                  <a:cubicBezTo>
                    <a:pt x="327" y="511"/>
                    <a:pt x="320" y="502"/>
                    <a:pt x="310" y="499"/>
                  </a:cubicBezTo>
                  <a:cubicBezTo>
                    <a:pt x="310" y="452"/>
                    <a:pt x="310" y="452"/>
                    <a:pt x="310" y="452"/>
                  </a:cubicBezTo>
                  <a:cubicBezTo>
                    <a:pt x="320" y="449"/>
                    <a:pt x="327" y="440"/>
                    <a:pt x="327" y="430"/>
                  </a:cubicBezTo>
                  <a:cubicBezTo>
                    <a:pt x="327" y="414"/>
                    <a:pt x="327" y="414"/>
                    <a:pt x="327" y="414"/>
                  </a:cubicBezTo>
                  <a:cubicBezTo>
                    <a:pt x="327" y="403"/>
                    <a:pt x="320" y="394"/>
                    <a:pt x="310" y="391"/>
                  </a:cubicBezTo>
                  <a:cubicBezTo>
                    <a:pt x="310" y="332"/>
                    <a:pt x="310" y="332"/>
                    <a:pt x="310" y="332"/>
                  </a:cubicBezTo>
                  <a:cubicBezTo>
                    <a:pt x="350" y="325"/>
                    <a:pt x="385" y="304"/>
                    <a:pt x="410" y="275"/>
                  </a:cubicBezTo>
                  <a:cubicBezTo>
                    <a:pt x="430" y="273"/>
                    <a:pt x="460" y="266"/>
                    <a:pt x="491" y="245"/>
                  </a:cubicBezTo>
                  <a:cubicBezTo>
                    <a:pt x="550" y="204"/>
                    <a:pt x="566" y="130"/>
                    <a:pt x="566" y="64"/>
                  </a:cubicBezTo>
                  <a:cubicBezTo>
                    <a:pt x="566" y="44"/>
                    <a:pt x="566" y="0"/>
                    <a:pt x="566" y="0"/>
                  </a:cubicBezTo>
                  <a:lnTo>
                    <a:pt x="491" y="0"/>
                  </a:lnTo>
                  <a:close/>
                  <a:moveTo>
                    <a:pt x="50" y="173"/>
                  </a:moveTo>
                  <a:cubicBezTo>
                    <a:pt x="19" y="119"/>
                    <a:pt x="27" y="28"/>
                    <a:pt x="27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56"/>
                    <a:pt x="64" y="67"/>
                    <a:pt x="77" y="67"/>
                  </a:cubicBezTo>
                  <a:cubicBezTo>
                    <a:pt x="87" y="67"/>
                    <a:pt x="108" y="67"/>
                    <a:pt x="115" y="67"/>
                  </a:cubicBezTo>
                  <a:cubicBezTo>
                    <a:pt x="115" y="167"/>
                    <a:pt x="115" y="167"/>
                    <a:pt x="115" y="167"/>
                  </a:cubicBezTo>
                  <a:cubicBezTo>
                    <a:pt x="115" y="194"/>
                    <a:pt x="122" y="220"/>
                    <a:pt x="133" y="243"/>
                  </a:cubicBezTo>
                  <a:cubicBezTo>
                    <a:pt x="111" y="237"/>
                    <a:pt x="76" y="219"/>
                    <a:pt x="50" y="173"/>
                  </a:cubicBezTo>
                  <a:close/>
                  <a:moveTo>
                    <a:pt x="516" y="173"/>
                  </a:moveTo>
                  <a:cubicBezTo>
                    <a:pt x="489" y="220"/>
                    <a:pt x="454" y="238"/>
                    <a:pt x="431" y="243"/>
                  </a:cubicBezTo>
                  <a:cubicBezTo>
                    <a:pt x="443" y="220"/>
                    <a:pt x="450" y="194"/>
                    <a:pt x="450" y="167"/>
                  </a:cubicBezTo>
                  <a:cubicBezTo>
                    <a:pt x="450" y="67"/>
                    <a:pt x="450" y="67"/>
                    <a:pt x="450" y="67"/>
                  </a:cubicBezTo>
                  <a:cubicBezTo>
                    <a:pt x="456" y="67"/>
                    <a:pt x="478" y="67"/>
                    <a:pt x="489" y="67"/>
                  </a:cubicBezTo>
                  <a:cubicBezTo>
                    <a:pt x="502" y="67"/>
                    <a:pt x="517" y="56"/>
                    <a:pt x="517" y="28"/>
                  </a:cubicBezTo>
                  <a:cubicBezTo>
                    <a:pt x="539" y="28"/>
                    <a:pt x="539" y="28"/>
                    <a:pt x="539" y="28"/>
                  </a:cubicBezTo>
                  <a:cubicBezTo>
                    <a:pt x="539" y="28"/>
                    <a:pt x="547" y="119"/>
                    <a:pt x="516" y="1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1090613" y="2070100"/>
              <a:ext cx="941388" cy="647700"/>
              <a:chOff x="1090613" y="2070100"/>
              <a:chExt cx="941388" cy="647700"/>
            </a:xfrm>
          </p:grpSpPr>
          <p:sp>
            <p:nvSpPr>
              <p:cNvPr id="95" name="Freeform 3739"/>
              <p:cNvSpPr/>
              <p:nvPr/>
            </p:nvSpPr>
            <p:spPr bwMode="auto">
              <a:xfrm>
                <a:off x="1835151" y="2092325"/>
                <a:ext cx="92075" cy="88900"/>
              </a:xfrm>
              <a:custGeom>
                <a:avLst/>
                <a:gdLst>
                  <a:gd name="T0" fmla="*/ 23 w 29"/>
                  <a:gd name="T1" fmla="*/ 28 h 28"/>
                  <a:gd name="T2" fmla="*/ 10 w 29"/>
                  <a:gd name="T3" fmla="*/ 9 h 28"/>
                  <a:gd name="T4" fmla="*/ 24 w 29"/>
                  <a:gd name="T5" fmla="*/ 28 h 28"/>
                  <a:gd name="T6" fmla="*/ 2 w 29"/>
                  <a:gd name="T7" fmla="*/ 0 h 28"/>
                  <a:gd name="T8" fmla="*/ 23 w 29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3" y="28"/>
                    </a:moveTo>
                    <a:cubicBezTo>
                      <a:pt x="21" y="24"/>
                      <a:pt x="16" y="16"/>
                      <a:pt x="10" y="9"/>
                    </a:cubicBezTo>
                    <a:cubicBezTo>
                      <a:pt x="10" y="9"/>
                      <a:pt x="19" y="18"/>
                      <a:pt x="24" y="28"/>
                    </a:cubicBezTo>
                    <a:cubicBezTo>
                      <a:pt x="25" y="25"/>
                      <a:pt x="29" y="3"/>
                      <a:pt x="2" y="0"/>
                    </a:cubicBezTo>
                    <a:cubicBezTo>
                      <a:pt x="2" y="0"/>
                      <a:pt x="0" y="26"/>
                      <a:pt x="2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3740"/>
              <p:cNvSpPr/>
              <p:nvPr/>
            </p:nvSpPr>
            <p:spPr bwMode="auto">
              <a:xfrm>
                <a:off x="1822451" y="2190750"/>
                <a:ext cx="95250" cy="88900"/>
              </a:xfrm>
              <a:custGeom>
                <a:avLst/>
                <a:gdLst>
                  <a:gd name="T0" fmla="*/ 24 w 30"/>
                  <a:gd name="T1" fmla="*/ 28 h 28"/>
                  <a:gd name="T2" fmla="*/ 10 w 30"/>
                  <a:gd name="T3" fmla="*/ 9 h 28"/>
                  <a:gd name="T4" fmla="*/ 25 w 30"/>
                  <a:gd name="T5" fmla="*/ 28 h 28"/>
                  <a:gd name="T6" fmla="*/ 3 w 30"/>
                  <a:gd name="T7" fmla="*/ 0 h 28"/>
                  <a:gd name="T8" fmla="*/ 24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4" y="28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20" y="18"/>
                      <a:pt x="25" y="28"/>
                    </a:cubicBezTo>
                    <a:cubicBezTo>
                      <a:pt x="25" y="25"/>
                      <a:pt x="30" y="2"/>
                      <a:pt x="3" y="0"/>
                    </a:cubicBezTo>
                    <a:cubicBezTo>
                      <a:pt x="3" y="0"/>
                      <a:pt x="0" y="26"/>
                      <a:pt x="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3741"/>
              <p:cNvSpPr/>
              <p:nvPr/>
            </p:nvSpPr>
            <p:spPr bwMode="auto">
              <a:xfrm>
                <a:off x="1803401" y="2270125"/>
                <a:ext cx="92075" cy="85725"/>
              </a:xfrm>
              <a:custGeom>
                <a:avLst/>
                <a:gdLst>
                  <a:gd name="T0" fmla="*/ 23 w 29"/>
                  <a:gd name="T1" fmla="*/ 27 h 27"/>
                  <a:gd name="T2" fmla="*/ 10 w 29"/>
                  <a:gd name="T3" fmla="*/ 9 h 27"/>
                  <a:gd name="T4" fmla="*/ 24 w 29"/>
                  <a:gd name="T5" fmla="*/ 27 h 27"/>
                  <a:gd name="T6" fmla="*/ 2 w 29"/>
                  <a:gd name="T7" fmla="*/ 0 h 27"/>
                  <a:gd name="T8" fmla="*/ 23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23" y="27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19" y="17"/>
                      <a:pt x="24" y="27"/>
                    </a:cubicBezTo>
                    <a:cubicBezTo>
                      <a:pt x="25" y="24"/>
                      <a:pt x="29" y="2"/>
                      <a:pt x="2" y="0"/>
                    </a:cubicBezTo>
                    <a:cubicBezTo>
                      <a:pt x="2" y="0"/>
                      <a:pt x="0" y="26"/>
                      <a:pt x="2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3742"/>
              <p:cNvSpPr/>
              <p:nvPr/>
            </p:nvSpPr>
            <p:spPr bwMode="auto">
              <a:xfrm>
                <a:off x="1755776" y="2333625"/>
                <a:ext cx="107950" cy="101600"/>
              </a:xfrm>
              <a:custGeom>
                <a:avLst/>
                <a:gdLst>
                  <a:gd name="T0" fmla="*/ 21 w 34"/>
                  <a:gd name="T1" fmla="*/ 32 h 32"/>
                  <a:gd name="T2" fmla="*/ 14 w 34"/>
                  <a:gd name="T3" fmla="*/ 11 h 32"/>
                  <a:gd name="T4" fmla="*/ 23 w 34"/>
                  <a:gd name="T5" fmla="*/ 32 h 32"/>
                  <a:gd name="T6" fmla="*/ 9 w 34"/>
                  <a:gd name="T7" fmla="*/ 0 h 32"/>
                  <a:gd name="T8" fmla="*/ 21 w 3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21" y="32"/>
                    </a:moveTo>
                    <a:cubicBezTo>
                      <a:pt x="20" y="27"/>
                      <a:pt x="18" y="19"/>
                      <a:pt x="14" y="11"/>
                    </a:cubicBezTo>
                    <a:cubicBezTo>
                      <a:pt x="14" y="11"/>
                      <a:pt x="20" y="21"/>
                      <a:pt x="23" y="32"/>
                    </a:cubicBezTo>
                    <a:cubicBezTo>
                      <a:pt x="24" y="30"/>
                      <a:pt x="34" y="9"/>
                      <a:pt x="9" y="0"/>
                    </a:cubicBezTo>
                    <a:cubicBezTo>
                      <a:pt x="9" y="0"/>
                      <a:pt x="0" y="24"/>
                      <a:pt x="2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3743"/>
              <p:cNvSpPr/>
              <p:nvPr/>
            </p:nvSpPr>
            <p:spPr bwMode="auto">
              <a:xfrm>
                <a:off x="1685926" y="2387600"/>
                <a:ext cx="120650" cy="111125"/>
              </a:xfrm>
              <a:custGeom>
                <a:avLst/>
                <a:gdLst>
                  <a:gd name="T0" fmla="*/ 19 w 38"/>
                  <a:gd name="T1" fmla="*/ 34 h 35"/>
                  <a:gd name="T2" fmla="*/ 17 w 38"/>
                  <a:gd name="T3" fmla="*/ 12 h 35"/>
                  <a:gd name="T4" fmla="*/ 21 w 38"/>
                  <a:gd name="T5" fmla="*/ 35 h 35"/>
                  <a:gd name="T6" fmla="*/ 15 w 38"/>
                  <a:gd name="T7" fmla="*/ 0 h 35"/>
                  <a:gd name="T8" fmla="*/ 19 w 38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5">
                    <a:moveTo>
                      <a:pt x="19" y="34"/>
                    </a:moveTo>
                    <a:cubicBezTo>
                      <a:pt x="20" y="30"/>
                      <a:pt x="20" y="21"/>
                      <a:pt x="17" y="12"/>
                    </a:cubicBezTo>
                    <a:cubicBezTo>
                      <a:pt x="17" y="12"/>
                      <a:pt x="21" y="24"/>
                      <a:pt x="21" y="35"/>
                    </a:cubicBezTo>
                    <a:cubicBezTo>
                      <a:pt x="23" y="33"/>
                      <a:pt x="38" y="16"/>
                      <a:pt x="15" y="0"/>
                    </a:cubicBezTo>
                    <a:cubicBezTo>
                      <a:pt x="15" y="0"/>
                      <a:pt x="0" y="21"/>
                      <a:pt x="19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3744"/>
              <p:cNvSpPr/>
              <p:nvPr/>
            </p:nvSpPr>
            <p:spPr bwMode="auto">
              <a:xfrm>
                <a:off x="1600201" y="2422525"/>
                <a:ext cx="117475" cy="111125"/>
              </a:xfrm>
              <a:custGeom>
                <a:avLst/>
                <a:gdLst>
                  <a:gd name="T0" fmla="*/ 19 w 37"/>
                  <a:gd name="T1" fmla="*/ 12 h 35"/>
                  <a:gd name="T2" fmla="*/ 15 w 37"/>
                  <a:gd name="T3" fmla="*/ 35 h 35"/>
                  <a:gd name="T4" fmla="*/ 21 w 37"/>
                  <a:gd name="T5" fmla="*/ 0 h 35"/>
                  <a:gd name="T6" fmla="*/ 14 w 37"/>
                  <a:gd name="T7" fmla="*/ 34 h 35"/>
                  <a:gd name="T8" fmla="*/ 19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19" y="12"/>
                    </a:moveTo>
                    <a:cubicBezTo>
                      <a:pt x="19" y="12"/>
                      <a:pt x="19" y="24"/>
                      <a:pt x="15" y="35"/>
                    </a:cubicBezTo>
                    <a:cubicBezTo>
                      <a:pt x="17" y="34"/>
                      <a:pt x="37" y="22"/>
                      <a:pt x="21" y="0"/>
                    </a:cubicBezTo>
                    <a:cubicBezTo>
                      <a:pt x="21" y="0"/>
                      <a:pt x="0" y="16"/>
                      <a:pt x="14" y="34"/>
                    </a:cubicBezTo>
                    <a:cubicBezTo>
                      <a:pt x="16" y="30"/>
                      <a:pt x="19" y="21"/>
                      <a:pt x="19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3745"/>
              <p:cNvSpPr/>
              <p:nvPr/>
            </p:nvSpPr>
            <p:spPr bwMode="auto">
              <a:xfrm>
                <a:off x="1682751" y="2530475"/>
                <a:ext cx="111125" cy="117475"/>
              </a:xfrm>
              <a:custGeom>
                <a:avLst/>
                <a:gdLst>
                  <a:gd name="T0" fmla="*/ 1 w 35"/>
                  <a:gd name="T1" fmla="*/ 13 h 37"/>
                  <a:gd name="T2" fmla="*/ 23 w 35"/>
                  <a:gd name="T3" fmla="*/ 19 h 37"/>
                  <a:gd name="T4" fmla="*/ 0 w 35"/>
                  <a:gd name="T5" fmla="*/ 14 h 37"/>
                  <a:gd name="T6" fmla="*/ 35 w 35"/>
                  <a:gd name="T7" fmla="*/ 21 h 37"/>
                  <a:gd name="T8" fmla="*/ 1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1" y="13"/>
                    </a:moveTo>
                    <a:cubicBezTo>
                      <a:pt x="6" y="15"/>
                      <a:pt x="14" y="18"/>
                      <a:pt x="23" y="19"/>
                    </a:cubicBezTo>
                    <a:cubicBezTo>
                      <a:pt x="23" y="19"/>
                      <a:pt x="11" y="18"/>
                      <a:pt x="0" y="14"/>
                    </a:cubicBezTo>
                    <a:cubicBezTo>
                      <a:pt x="2" y="17"/>
                      <a:pt x="13" y="37"/>
                      <a:pt x="35" y="21"/>
                    </a:cubicBezTo>
                    <a:cubicBezTo>
                      <a:pt x="35" y="21"/>
                      <a:pt x="20" y="0"/>
                      <a:pt x="1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3746"/>
              <p:cNvSpPr/>
              <p:nvPr/>
            </p:nvSpPr>
            <p:spPr bwMode="auto">
              <a:xfrm>
                <a:off x="1787526" y="2466975"/>
                <a:ext cx="111125" cy="120650"/>
              </a:xfrm>
              <a:custGeom>
                <a:avLst/>
                <a:gdLst>
                  <a:gd name="T0" fmla="*/ 1 w 35"/>
                  <a:gd name="T1" fmla="*/ 20 h 38"/>
                  <a:gd name="T2" fmla="*/ 23 w 35"/>
                  <a:gd name="T3" fmla="*/ 17 h 38"/>
                  <a:gd name="T4" fmla="*/ 0 w 35"/>
                  <a:gd name="T5" fmla="*/ 21 h 38"/>
                  <a:gd name="T6" fmla="*/ 35 w 35"/>
                  <a:gd name="T7" fmla="*/ 15 h 38"/>
                  <a:gd name="T8" fmla="*/ 1 w 35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" y="20"/>
                    </a:moveTo>
                    <a:cubicBezTo>
                      <a:pt x="6" y="20"/>
                      <a:pt x="14" y="20"/>
                      <a:pt x="23" y="17"/>
                    </a:cubicBezTo>
                    <a:cubicBezTo>
                      <a:pt x="23" y="17"/>
                      <a:pt x="11" y="21"/>
                      <a:pt x="0" y="21"/>
                    </a:cubicBezTo>
                    <a:cubicBezTo>
                      <a:pt x="2" y="23"/>
                      <a:pt x="20" y="38"/>
                      <a:pt x="35" y="15"/>
                    </a:cubicBezTo>
                    <a:cubicBezTo>
                      <a:pt x="35" y="15"/>
                      <a:pt x="13" y="0"/>
                      <a:pt x="1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3747"/>
              <p:cNvSpPr/>
              <p:nvPr/>
            </p:nvSpPr>
            <p:spPr bwMode="auto">
              <a:xfrm>
                <a:off x="1866901" y="2390775"/>
                <a:ext cx="98425" cy="104775"/>
              </a:xfrm>
              <a:custGeom>
                <a:avLst/>
                <a:gdLst>
                  <a:gd name="T0" fmla="*/ 0 w 31"/>
                  <a:gd name="T1" fmla="*/ 23 h 33"/>
                  <a:gd name="T2" fmla="*/ 21 w 31"/>
                  <a:gd name="T3" fmla="*/ 13 h 33"/>
                  <a:gd name="T4" fmla="*/ 0 w 31"/>
                  <a:gd name="T5" fmla="*/ 24 h 33"/>
                  <a:gd name="T6" fmla="*/ 31 w 31"/>
                  <a:gd name="T7" fmla="*/ 7 h 33"/>
                  <a:gd name="T8" fmla="*/ 0 w 31"/>
                  <a:gd name="T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0" y="23"/>
                    </a:moveTo>
                    <a:cubicBezTo>
                      <a:pt x="5" y="21"/>
                      <a:pt x="13" y="18"/>
                      <a:pt x="21" y="13"/>
                    </a:cubicBezTo>
                    <a:cubicBezTo>
                      <a:pt x="21" y="13"/>
                      <a:pt x="11" y="20"/>
                      <a:pt x="0" y="24"/>
                    </a:cubicBezTo>
                    <a:cubicBezTo>
                      <a:pt x="3" y="25"/>
                      <a:pt x="24" y="33"/>
                      <a:pt x="31" y="7"/>
                    </a:cubicBezTo>
                    <a:cubicBezTo>
                      <a:pt x="31" y="7"/>
                      <a:pt x="5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3748"/>
              <p:cNvSpPr/>
              <p:nvPr/>
            </p:nvSpPr>
            <p:spPr bwMode="auto">
              <a:xfrm>
                <a:off x="1920876" y="2286000"/>
                <a:ext cx="88900" cy="95250"/>
              </a:xfrm>
              <a:custGeom>
                <a:avLst/>
                <a:gdLst>
                  <a:gd name="T0" fmla="*/ 0 w 28"/>
                  <a:gd name="T1" fmla="*/ 23 h 30"/>
                  <a:gd name="T2" fmla="*/ 19 w 28"/>
                  <a:gd name="T3" fmla="*/ 10 h 30"/>
                  <a:gd name="T4" fmla="*/ 0 w 28"/>
                  <a:gd name="T5" fmla="*/ 24 h 30"/>
                  <a:gd name="T6" fmla="*/ 28 w 28"/>
                  <a:gd name="T7" fmla="*/ 3 h 30"/>
                  <a:gd name="T8" fmla="*/ 0 w 28"/>
                  <a:gd name="T9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0" y="23"/>
                    </a:moveTo>
                    <a:cubicBezTo>
                      <a:pt x="4" y="21"/>
                      <a:pt x="12" y="17"/>
                      <a:pt x="19" y="10"/>
                    </a:cubicBezTo>
                    <a:cubicBezTo>
                      <a:pt x="19" y="10"/>
                      <a:pt x="10" y="19"/>
                      <a:pt x="0" y="24"/>
                    </a:cubicBezTo>
                    <a:cubicBezTo>
                      <a:pt x="3" y="25"/>
                      <a:pt x="25" y="30"/>
                      <a:pt x="28" y="3"/>
                    </a:cubicBezTo>
                    <a:cubicBezTo>
                      <a:pt x="28" y="3"/>
                      <a:pt x="2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3749"/>
              <p:cNvSpPr/>
              <p:nvPr/>
            </p:nvSpPr>
            <p:spPr bwMode="auto">
              <a:xfrm>
                <a:off x="1936751" y="2181225"/>
                <a:ext cx="95250" cy="88900"/>
              </a:xfrm>
              <a:custGeom>
                <a:avLst/>
                <a:gdLst>
                  <a:gd name="T0" fmla="*/ 4 w 30"/>
                  <a:gd name="T1" fmla="*/ 27 h 28"/>
                  <a:gd name="T2" fmla="*/ 19 w 30"/>
                  <a:gd name="T3" fmla="*/ 9 h 28"/>
                  <a:gd name="T4" fmla="*/ 5 w 30"/>
                  <a:gd name="T5" fmla="*/ 28 h 28"/>
                  <a:gd name="T6" fmla="*/ 26 w 30"/>
                  <a:gd name="T7" fmla="*/ 0 h 28"/>
                  <a:gd name="T8" fmla="*/ 4 w 30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4" y="27"/>
                    </a:moveTo>
                    <a:cubicBezTo>
                      <a:pt x="8" y="24"/>
                      <a:pt x="14" y="18"/>
                      <a:pt x="19" y="9"/>
                    </a:cubicBezTo>
                    <a:cubicBezTo>
                      <a:pt x="19" y="9"/>
                      <a:pt x="13" y="20"/>
                      <a:pt x="5" y="28"/>
                    </a:cubicBezTo>
                    <a:cubicBezTo>
                      <a:pt x="8" y="28"/>
                      <a:pt x="30" y="27"/>
                      <a:pt x="26" y="0"/>
                    </a:cubicBezTo>
                    <a:cubicBezTo>
                      <a:pt x="26" y="0"/>
                      <a:pt x="0" y="4"/>
                      <a:pt x="4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3750"/>
              <p:cNvSpPr/>
              <p:nvPr/>
            </p:nvSpPr>
            <p:spPr bwMode="auto">
              <a:xfrm>
                <a:off x="1920876" y="2070100"/>
                <a:ext cx="104775" cy="95250"/>
              </a:xfrm>
              <a:custGeom>
                <a:avLst/>
                <a:gdLst>
                  <a:gd name="T0" fmla="*/ 20 w 33"/>
                  <a:gd name="T1" fmla="*/ 10 h 30"/>
                  <a:gd name="T2" fmla="*/ 8 w 33"/>
                  <a:gd name="T3" fmla="*/ 30 h 30"/>
                  <a:gd name="T4" fmla="*/ 25 w 33"/>
                  <a:gd name="T5" fmla="*/ 0 h 30"/>
                  <a:gd name="T6" fmla="*/ 7 w 33"/>
                  <a:gd name="T7" fmla="*/ 29 h 30"/>
                  <a:gd name="T8" fmla="*/ 20 w 33"/>
                  <a:gd name="T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0" y="10"/>
                    </a:moveTo>
                    <a:cubicBezTo>
                      <a:pt x="20" y="10"/>
                      <a:pt x="15" y="22"/>
                      <a:pt x="8" y="30"/>
                    </a:cubicBezTo>
                    <a:cubicBezTo>
                      <a:pt x="11" y="30"/>
                      <a:pt x="33" y="26"/>
                      <a:pt x="25" y="0"/>
                    </a:cubicBezTo>
                    <a:cubicBezTo>
                      <a:pt x="25" y="0"/>
                      <a:pt x="0" y="7"/>
                      <a:pt x="7" y="29"/>
                    </a:cubicBezTo>
                    <a:cubicBezTo>
                      <a:pt x="10" y="26"/>
                      <a:pt x="16" y="19"/>
                      <a:pt x="20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3751"/>
              <p:cNvSpPr>
                <a:spLocks noEditPoints="1"/>
              </p:cNvSpPr>
              <p:nvPr/>
            </p:nvSpPr>
            <p:spPr bwMode="auto">
              <a:xfrm>
                <a:off x="1182688" y="2136775"/>
                <a:ext cx="757238" cy="581025"/>
              </a:xfrm>
              <a:custGeom>
                <a:avLst/>
                <a:gdLst>
                  <a:gd name="T0" fmla="*/ 139 w 238"/>
                  <a:gd name="T1" fmla="*/ 134 h 183"/>
                  <a:gd name="T2" fmla="*/ 205 w 238"/>
                  <a:gd name="T3" fmla="*/ 103 h 183"/>
                  <a:gd name="T4" fmla="*/ 236 w 238"/>
                  <a:gd name="T5" fmla="*/ 2 h 183"/>
                  <a:gd name="T6" fmla="*/ 234 w 238"/>
                  <a:gd name="T7" fmla="*/ 1 h 183"/>
                  <a:gd name="T8" fmla="*/ 232 w 238"/>
                  <a:gd name="T9" fmla="*/ 3 h 183"/>
                  <a:gd name="T10" fmla="*/ 202 w 238"/>
                  <a:gd name="T11" fmla="*/ 100 h 183"/>
                  <a:gd name="T12" fmla="*/ 126 w 238"/>
                  <a:gd name="T13" fmla="*/ 131 h 183"/>
                  <a:gd name="T14" fmla="*/ 122 w 238"/>
                  <a:gd name="T15" fmla="*/ 131 h 183"/>
                  <a:gd name="T16" fmla="*/ 119 w 238"/>
                  <a:gd name="T17" fmla="*/ 131 h 183"/>
                  <a:gd name="T18" fmla="*/ 116 w 238"/>
                  <a:gd name="T19" fmla="*/ 131 h 183"/>
                  <a:gd name="T20" fmla="*/ 113 w 238"/>
                  <a:gd name="T21" fmla="*/ 131 h 183"/>
                  <a:gd name="T22" fmla="*/ 36 w 238"/>
                  <a:gd name="T23" fmla="*/ 100 h 183"/>
                  <a:gd name="T24" fmla="*/ 6 w 238"/>
                  <a:gd name="T25" fmla="*/ 3 h 183"/>
                  <a:gd name="T26" fmla="*/ 5 w 238"/>
                  <a:gd name="T27" fmla="*/ 1 h 183"/>
                  <a:gd name="T28" fmla="*/ 2 w 238"/>
                  <a:gd name="T29" fmla="*/ 2 h 183"/>
                  <a:gd name="T30" fmla="*/ 33 w 238"/>
                  <a:gd name="T31" fmla="*/ 103 h 183"/>
                  <a:gd name="T32" fmla="*/ 99 w 238"/>
                  <a:gd name="T33" fmla="*/ 134 h 183"/>
                  <a:gd name="T34" fmla="*/ 85 w 238"/>
                  <a:gd name="T35" fmla="*/ 142 h 183"/>
                  <a:gd name="T36" fmla="*/ 86 w 238"/>
                  <a:gd name="T37" fmla="*/ 151 h 183"/>
                  <a:gd name="T38" fmla="*/ 94 w 238"/>
                  <a:gd name="T39" fmla="*/ 155 h 183"/>
                  <a:gd name="T40" fmla="*/ 115 w 238"/>
                  <a:gd name="T41" fmla="*/ 142 h 183"/>
                  <a:gd name="T42" fmla="*/ 115 w 238"/>
                  <a:gd name="T43" fmla="*/ 171 h 183"/>
                  <a:gd name="T44" fmla="*/ 113 w 238"/>
                  <a:gd name="T45" fmla="*/ 177 h 183"/>
                  <a:gd name="T46" fmla="*/ 104 w 238"/>
                  <a:gd name="T47" fmla="*/ 179 h 183"/>
                  <a:gd name="T48" fmla="*/ 101 w 238"/>
                  <a:gd name="T49" fmla="*/ 181 h 183"/>
                  <a:gd name="T50" fmla="*/ 103 w 238"/>
                  <a:gd name="T51" fmla="*/ 183 h 183"/>
                  <a:gd name="T52" fmla="*/ 105 w 238"/>
                  <a:gd name="T53" fmla="*/ 183 h 183"/>
                  <a:gd name="T54" fmla="*/ 115 w 238"/>
                  <a:gd name="T55" fmla="*/ 180 h 183"/>
                  <a:gd name="T56" fmla="*/ 119 w 238"/>
                  <a:gd name="T57" fmla="*/ 171 h 183"/>
                  <a:gd name="T58" fmla="*/ 119 w 238"/>
                  <a:gd name="T59" fmla="*/ 137 h 183"/>
                  <a:gd name="T60" fmla="*/ 119 w 238"/>
                  <a:gd name="T61" fmla="*/ 137 h 183"/>
                  <a:gd name="T62" fmla="*/ 119 w 238"/>
                  <a:gd name="T63" fmla="*/ 137 h 183"/>
                  <a:gd name="T64" fmla="*/ 119 w 238"/>
                  <a:gd name="T65" fmla="*/ 171 h 183"/>
                  <a:gd name="T66" fmla="*/ 123 w 238"/>
                  <a:gd name="T67" fmla="*/ 180 h 183"/>
                  <a:gd name="T68" fmla="*/ 134 w 238"/>
                  <a:gd name="T69" fmla="*/ 183 h 183"/>
                  <a:gd name="T70" fmla="*/ 135 w 238"/>
                  <a:gd name="T71" fmla="*/ 183 h 183"/>
                  <a:gd name="T72" fmla="*/ 137 w 238"/>
                  <a:gd name="T73" fmla="*/ 181 h 183"/>
                  <a:gd name="T74" fmla="*/ 135 w 238"/>
                  <a:gd name="T75" fmla="*/ 179 h 183"/>
                  <a:gd name="T76" fmla="*/ 126 w 238"/>
                  <a:gd name="T77" fmla="*/ 177 h 183"/>
                  <a:gd name="T78" fmla="*/ 123 w 238"/>
                  <a:gd name="T79" fmla="*/ 171 h 183"/>
                  <a:gd name="T80" fmla="*/ 123 w 238"/>
                  <a:gd name="T81" fmla="*/ 142 h 183"/>
                  <a:gd name="T82" fmla="*/ 144 w 238"/>
                  <a:gd name="T83" fmla="*/ 155 h 183"/>
                  <a:gd name="T84" fmla="*/ 144 w 238"/>
                  <a:gd name="T85" fmla="*/ 155 h 183"/>
                  <a:gd name="T86" fmla="*/ 152 w 238"/>
                  <a:gd name="T87" fmla="*/ 151 h 183"/>
                  <a:gd name="T88" fmla="*/ 153 w 238"/>
                  <a:gd name="T89" fmla="*/ 142 h 183"/>
                  <a:gd name="T90" fmla="*/ 139 w 238"/>
                  <a:gd name="T91" fmla="*/ 134 h 183"/>
                  <a:gd name="T92" fmla="*/ 94 w 238"/>
                  <a:gd name="T93" fmla="*/ 151 h 183"/>
                  <a:gd name="T94" fmla="*/ 90 w 238"/>
                  <a:gd name="T95" fmla="*/ 149 h 183"/>
                  <a:gd name="T96" fmla="*/ 89 w 238"/>
                  <a:gd name="T97" fmla="*/ 144 h 183"/>
                  <a:gd name="T98" fmla="*/ 112 w 238"/>
                  <a:gd name="T99" fmla="*/ 135 h 183"/>
                  <a:gd name="T100" fmla="*/ 115 w 238"/>
                  <a:gd name="T101" fmla="*/ 135 h 183"/>
                  <a:gd name="T102" fmla="*/ 115 w 238"/>
                  <a:gd name="T103" fmla="*/ 136 h 183"/>
                  <a:gd name="T104" fmla="*/ 94 w 238"/>
                  <a:gd name="T105" fmla="*/ 151 h 183"/>
                  <a:gd name="T106" fmla="*/ 148 w 238"/>
                  <a:gd name="T107" fmla="*/ 149 h 183"/>
                  <a:gd name="T108" fmla="*/ 144 w 238"/>
                  <a:gd name="T109" fmla="*/ 151 h 183"/>
                  <a:gd name="T110" fmla="*/ 144 w 238"/>
                  <a:gd name="T111" fmla="*/ 151 h 183"/>
                  <a:gd name="T112" fmla="*/ 123 w 238"/>
                  <a:gd name="T113" fmla="*/ 136 h 183"/>
                  <a:gd name="T114" fmla="*/ 123 w 238"/>
                  <a:gd name="T115" fmla="*/ 135 h 183"/>
                  <a:gd name="T116" fmla="*/ 126 w 238"/>
                  <a:gd name="T117" fmla="*/ 135 h 183"/>
                  <a:gd name="T118" fmla="*/ 149 w 238"/>
                  <a:gd name="T119" fmla="*/ 144 h 183"/>
                  <a:gd name="T120" fmla="*/ 148 w 238"/>
                  <a:gd name="T121" fmla="*/ 14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8" h="183">
                    <a:moveTo>
                      <a:pt x="139" y="134"/>
                    </a:moveTo>
                    <a:cubicBezTo>
                      <a:pt x="157" y="131"/>
                      <a:pt x="184" y="124"/>
                      <a:pt x="205" y="103"/>
                    </a:cubicBezTo>
                    <a:cubicBezTo>
                      <a:pt x="228" y="80"/>
                      <a:pt x="238" y="46"/>
                      <a:pt x="236" y="2"/>
                    </a:cubicBezTo>
                    <a:cubicBezTo>
                      <a:pt x="236" y="1"/>
                      <a:pt x="235" y="0"/>
                      <a:pt x="234" y="1"/>
                    </a:cubicBezTo>
                    <a:cubicBezTo>
                      <a:pt x="233" y="1"/>
                      <a:pt x="232" y="2"/>
                      <a:pt x="232" y="3"/>
                    </a:cubicBezTo>
                    <a:cubicBezTo>
                      <a:pt x="234" y="45"/>
                      <a:pt x="224" y="78"/>
                      <a:pt x="202" y="100"/>
                    </a:cubicBezTo>
                    <a:cubicBezTo>
                      <a:pt x="176" y="126"/>
                      <a:pt x="140" y="130"/>
                      <a:pt x="126" y="131"/>
                    </a:cubicBezTo>
                    <a:cubicBezTo>
                      <a:pt x="124" y="131"/>
                      <a:pt x="123" y="131"/>
                      <a:pt x="122" y="131"/>
                    </a:cubicBezTo>
                    <a:cubicBezTo>
                      <a:pt x="121" y="131"/>
                      <a:pt x="120" y="131"/>
                      <a:pt x="119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5" y="131"/>
                      <a:pt x="114" y="131"/>
                      <a:pt x="113" y="131"/>
                    </a:cubicBezTo>
                    <a:cubicBezTo>
                      <a:pt x="98" y="130"/>
                      <a:pt x="62" y="126"/>
                      <a:pt x="36" y="100"/>
                    </a:cubicBezTo>
                    <a:cubicBezTo>
                      <a:pt x="14" y="78"/>
                      <a:pt x="4" y="45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0" y="46"/>
                      <a:pt x="10" y="80"/>
                      <a:pt x="33" y="103"/>
                    </a:cubicBezTo>
                    <a:cubicBezTo>
                      <a:pt x="54" y="124"/>
                      <a:pt x="81" y="131"/>
                      <a:pt x="99" y="134"/>
                    </a:cubicBezTo>
                    <a:cubicBezTo>
                      <a:pt x="93" y="136"/>
                      <a:pt x="87" y="138"/>
                      <a:pt x="85" y="142"/>
                    </a:cubicBezTo>
                    <a:cubicBezTo>
                      <a:pt x="84" y="144"/>
                      <a:pt x="84" y="147"/>
                      <a:pt x="86" y="151"/>
                    </a:cubicBezTo>
                    <a:cubicBezTo>
                      <a:pt x="89" y="154"/>
                      <a:pt x="91" y="155"/>
                      <a:pt x="94" y="155"/>
                    </a:cubicBezTo>
                    <a:cubicBezTo>
                      <a:pt x="102" y="155"/>
                      <a:pt x="109" y="148"/>
                      <a:pt x="115" y="142"/>
                    </a:cubicBezTo>
                    <a:cubicBezTo>
                      <a:pt x="115" y="171"/>
                      <a:pt x="115" y="171"/>
                      <a:pt x="115" y="171"/>
                    </a:cubicBezTo>
                    <a:cubicBezTo>
                      <a:pt x="115" y="174"/>
                      <a:pt x="114" y="176"/>
                      <a:pt x="113" y="177"/>
                    </a:cubicBezTo>
                    <a:cubicBezTo>
                      <a:pt x="109" y="180"/>
                      <a:pt x="104" y="179"/>
                      <a:pt x="104" y="179"/>
                    </a:cubicBezTo>
                    <a:cubicBezTo>
                      <a:pt x="102" y="179"/>
                      <a:pt x="101" y="180"/>
                      <a:pt x="101" y="181"/>
                    </a:cubicBezTo>
                    <a:cubicBezTo>
                      <a:pt x="101" y="182"/>
                      <a:pt x="102" y="183"/>
                      <a:pt x="103" y="183"/>
                    </a:cubicBezTo>
                    <a:cubicBezTo>
                      <a:pt x="103" y="183"/>
                      <a:pt x="104" y="183"/>
                      <a:pt x="105" y="183"/>
                    </a:cubicBezTo>
                    <a:cubicBezTo>
                      <a:pt x="107" y="183"/>
                      <a:pt x="112" y="183"/>
                      <a:pt x="115" y="180"/>
                    </a:cubicBezTo>
                    <a:cubicBezTo>
                      <a:pt x="118" y="178"/>
                      <a:pt x="119" y="175"/>
                      <a:pt x="119" y="171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71"/>
                      <a:pt x="119" y="171"/>
                      <a:pt x="119" y="171"/>
                    </a:cubicBezTo>
                    <a:cubicBezTo>
                      <a:pt x="119" y="175"/>
                      <a:pt x="121" y="178"/>
                      <a:pt x="123" y="180"/>
                    </a:cubicBezTo>
                    <a:cubicBezTo>
                      <a:pt x="126" y="183"/>
                      <a:pt x="131" y="183"/>
                      <a:pt x="134" y="183"/>
                    </a:cubicBezTo>
                    <a:cubicBezTo>
                      <a:pt x="134" y="183"/>
                      <a:pt x="135" y="183"/>
                      <a:pt x="135" y="183"/>
                    </a:cubicBezTo>
                    <a:cubicBezTo>
                      <a:pt x="136" y="183"/>
                      <a:pt x="137" y="182"/>
                      <a:pt x="137" y="181"/>
                    </a:cubicBezTo>
                    <a:cubicBezTo>
                      <a:pt x="137" y="180"/>
                      <a:pt x="136" y="179"/>
                      <a:pt x="135" y="179"/>
                    </a:cubicBezTo>
                    <a:cubicBezTo>
                      <a:pt x="135" y="179"/>
                      <a:pt x="129" y="180"/>
                      <a:pt x="126" y="177"/>
                    </a:cubicBezTo>
                    <a:cubicBezTo>
                      <a:pt x="124" y="176"/>
                      <a:pt x="123" y="174"/>
                      <a:pt x="123" y="171"/>
                    </a:cubicBezTo>
                    <a:cubicBezTo>
                      <a:pt x="123" y="142"/>
                      <a:pt x="123" y="142"/>
                      <a:pt x="123" y="142"/>
                    </a:cubicBezTo>
                    <a:cubicBezTo>
                      <a:pt x="129" y="148"/>
                      <a:pt x="137" y="155"/>
                      <a:pt x="144" y="155"/>
                    </a:cubicBezTo>
                    <a:cubicBezTo>
                      <a:pt x="144" y="155"/>
                      <a:pt x="144" y="155"/>
                      <a:pt x="144" y="155"/>
                    </a:cubicBezTo>
                    <a:cubicBezTo>
                      <a:pt x="147" y="155"/>
                      <a:pt x="150" y="154"/>
                      <a:pt x="152" y="151"/>
                    </a:cubicBezTo>
                    <a:cubicBezTo>
                      <a:pt x="154" y="147"/>
                      <a:pt x="154" y="144"/>
                      <a:pt x="153" y="142"/>
                    </a:cubicBezTo>
                    <a:cubicBezTo>
                      <a:pt x="151" y="138"/>
                      <a:pt x="145" y="136"/>
                      <a:pt x="139" y="134"/>
                    </a:cubicBezTo>
                    <a:close/>
                    <a:moveTo>
                      <a:pt x="94" y="151"/>
                    </a:moveTo>
                    <a:cubicBezTo>
                      <a:pt x="93" y="151"/>
                      <a:pt x="91" y="151"/>
                      <a:pt x="90" y="149"/>
                    </a:cubicBezTo>
                    <a:cubicBezTo>
                      <a:pt x="88" y="147"/>
                      <a:pt x="89" y="145"/>
                      <a:pt x="89" y="144"/>
                    </a:cubicBezTo>
                    <a:cubicBezTo>
                      <a:pt x="91" y="140"/>
                      <a:pt x="104" y="136"/>
                      <a:pt x="112" y="135"/>
                    </a:cubicBezTo>
                    <a:cubicBezTo>
                      <a:pt x="113" y="135"/>
                      <a:pt x="114" y="135"/>
                      <a:pt x="115" y="135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10" y="142"/>
                      <a:pt x="101" y="151"/>
                      <a:pt x="94" y="151"/>
                    </a:cubicBezTo>
                    <a:close/>
                    <a:moveTo>
                      <a:pt x="148" y="149"/>
                    </a:moveTo>
                    <a:cubicBezTo>
                      <a:pt x="147" y="151"/>
                      <a:pt x="146" y="151"/>
                      <a:pt x="144" y="151"/>
                    </a:cubicBezTo>
                    <a:cubicBezTo>
                      <a:pt x="144" y="151"/>
                      <a:pt x="144" y="151"/>
                      <a:pt x="144" y="151"/>
                    </a:cubicBezTo>
                    <a:cubicBezTo>
                      <a:pt x="137" y="151"/>
                      <a:pt x="128" y="142"/>
                      <a:pt x="123" y="136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4" y="135"/>
                      <a:pt x="125" y="135"/>
                      <a:pt x="126" y="135"/>
                    </a:cubicBezTo>
                    <a:cubicBezTo>
                      <a:pt x="135" y="136"/>
                      <a:pt x="147" y="140"/>
                      <a:pt x="149" y="144"/>
                    </a:cubicBezTo>
                    <a:cubicBezTo>
                      <a:pt x="150" y="145"/>
                      <a:pt x="150" y="147"/>
                      <a:pt x="148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3752"/>
              <p:cNvSpPr/>
              <p:nvPr/>
            </p:nvSpPr>
            <p:spPr bwMode="auto">
              <a:xfrm>
                <a:off x="1195388" y="2092325"/>
                <a:ext cx="92075" cy="88900"/>
              </a:xfrm>
              <a:custGeom>
                <a:avLst/>
                <a:gdLst>
                  <a:gd name="T0" fmla="*/ 19 w 29"/>
                  <a:gd name="T1" fmla="*/ 9 h 28"/>
                  <a:gd name="T2" fmla="*/ 6 w 29"/>
                  <a:gd name="T3" fmla="*/ 28 h 28"/>
                  <a:gd name="T4" fmla="*/ 27 w 29"/>
                  <a:gd name="T5" fmla="*/ 0 h 28"/>
                  <a:gd name="T6" fmla="*/ 5 w 29"/>
                  <a:gd name="T7" fmla="*/ 28 h 28"/>
                  <a:gd name="T8" fmla="*/ 19 w 29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19" y="9"/>
                    </a:moveTo>
                    <a:cubicBezTo>
                      <a:pt x="13" y="16"/>
                      <a:pt x="8" y="24"/>
                      <a:pt x="6" y="28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3"/>
                      <a:pt x="4" y="25"/>
                      <a:pt x="5" y="28"/>
                    </a:cubicBezTo>
                    <a:cubicBezTo>
                      <a:pt x="10" y="18"/>
                      <a:pt x="19" y="9"/>
                      <a:pt x="1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3753"/>
              <p:cNvSpPr/>
              <p:nvPr/>
            </p:nvSpPr>
            <p:spPr bwMode="auto">
              <a:xfrm>
                <a:off x="1204913" y="2190750"/>
                <a:ext cx="95250" cy="88900"/>
              </a:xfrm>
              <a:custGeom>
                <a:avLst/>
                <a:gdLst>
                  <a:gd name="T0" fmla="*/ 5 w 30"/>
                  <a:gd name="T1" fmla="*/ 28 h 28"/>
                  <a:gd name="T2" fmla="*/ 20 w 30"/>
                  <a:gd name="T3" fmla="*/ 9 h 28"/>
                  <a:gd name="T4" fmla="*/ 7 w 30"/>
                  <a:gd name="T5" fmla="*/ 28 h 28"/>
                  <a:gd name="T6" fmla="*/ 27 w 30"/>
                  <a:gd name="T7" fmla="*/ 0 h 28"/>
                  <a:gd name="T8" fmla="*/ 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5" y="28"/>
                    </a:moveTo>
                    <a:cubicBezTo>
                      <a:pt x="11" y="18"/>
                      <a:pt x="20" y="9"/>
                      <a:pt x="20" y="9"/>
                    </a:cubicBezTo>
                    <a:cubicBezTo>
                      <a:pt x="13" y="16"/>
                      <a:pt x="9" y="23"/>
                      <a:pt x="7" y="28"/>
                    </a:cubicBezTo>
                    <a:cubicBezTo>
                      <a:pt x="30" y="26"/>
                      <a:pt x="27" y="0"/>
                      <a:pt x="27" y="0"/>
                    </a:cubicBezTo>
                    <a:cubicBezTo>
                      <a:pt x="0" y="2"/>
                      <a:pt x="5" y="25"/>
                      <a:pt x="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3754"/>
              <p:cNvSpPr/>
              <p:nvPr/>
            </p:nvSpPr>
            <p:spPr bwMode="auto">
              <a:xfrm>
                <a:off x="1227138" y="2270125"/>
                <a:ext cx="93663" cy="85725"/>
              </a:xfrm>
              <a:custGeom>
                <a:avLst/>
                <a:gdLst>
                  <a:gd name="T0" fmla="*/ 5 w 29"/>
                  <a:gd name="T1" fmla="*/ 27 h 27"/>
                  <a:gd name="T2" fmla="*/ 19 w 29"/>
                  <a:gd name="T3" fmla="*/ 9 h 27"/>
                  <a:gd name="T4" fmla="*/ 6 w 29"/>
                  <a:gd name="T5" fmla="*/ 27 h 27"/>
                  <a:gd name="T6" fmla="*/ 27 w 29"/>
                  <a:gd name="T7" fmla="*/ 0 h 27"/>
                  <a:gd name="T8" fmla="*/ 5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5" y="27"/>
                    </a:moveTo>
                    <a:cubicBezTo>
                      <a:pt x="10" y="17"/>
                      <a:pt x="19" y="9"/>
                      <a:pt x="19" y="9"/>
                    </a:cubicBezTo>
                    <a:cubicBezTo>
                      <a:pt x="13" y="16"/>
                      <a:pt x="8" y="23"/>
                      <a:pt x="6" y="27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2"/>
                      <a:pt x="4" y="24"/>
                      <a:pt x="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3755"/>
              <p:cNvSpPr/>
              <p:nvPr/>
            </p:nvSpPr>
            <p:spPr bwMode="auto">
              <a:xfrm>
                <a:off x="1258888" y="2333625"/>
                <a:ext cx="112713" cy="101600"/>
              </a:xfrm>
              <a:custGeom>
                <a:avLst/>
                <a:gdLst>
                  <a:gd name="T0" fmla="*/ 12 w 35"/>
                  <a:gd name="T1" fmla="*/ 32 h 32"/>
                  <a:gd name="T2" fmla="*/ 20 w 35"/>
                  <a:gd name="T3" fmla="*/ 11 h 32"/>
                  <a:gd name="T4" fmla="*/ 13 w 35"/>
                  <a:gd name="T5" fmla="*/ 32 h 32"/>
                  <a:gd name="T6" fmla="*/ 25 w 35"/>
                  <a:gd name="T7" fmla="*/ 0 h 32"/>
                  <a:gd name="T8" fmla="*/ 12 w 35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2">
                    <a:moveTo>
                      <a:pt x="12" y="32"/>
                    </a:moveTo>
                    <a:cubicBezTo>
                      <a:pt x="14" y="21"/>
                      <a:pt x="20" y="11"/>
                      <a:pt x="20" y="11"/>
                    </a:cubicBezTo>
                    <a:cubicBezTo>
                      <a:pt x="16" y="19"/>
                      <a:pt x="14" y="27"/>
                      <a:pt x="13" y="32"/>
                    </a:cubicBezTo>
                    <a:cubicBezTo>
                      <a:pt x="35" y="24"/>
                      <a:pt x="25" y="0"/>
                      <a:pt x="25" y="0"/>
                    </a:cubicBezTo>
                    <a:cubicBezTo>
                      <a:pt x="0" y="9"/>
                      <a:pt x="10" y="30"/>
                      <a:pt x="12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3756"/>
              <p:cNvSpPr/>
              <p:nvPr/>
            </p:nvSpPr>
            <p:spPr bwMode="auto">
              <a:xfrm>
                <a:off x="1320801" y="2387600"/>
                <a:ext cx="117475" cy="111125"/>
              </a:xfrm>
              <a:custGeom>
                <a:avLst/>
                <a:gdLst>
                  <a:gd name="T0" fmla="*/ 20 w 37"/>
                  <a:gd name="T1" fmla="*/ 12 h 35"/>
                  <a:gd name="T2" fmla="*/ 18 w 37"/>
                  <a:gd name="T3" fmla="*/ 34 h 35"/>
                  <a:gd name="T4" fmla="*/ 22 w 37"/>
                  <a:gd name="T5" fmla="*/ 0 h 35"/>
                  <a:gd name="T6" fmla="*/ 17 w 37"/>
                  <a:gd name="T7" fmla="*/ 35 h 35"/>
                  <a:gd name="T8" fmla="*/ 20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0" y="12"/>
                    </a:moveTo>
                    <a:cubicBezTo>
                      <a:pt x="17" y="21"/>
                      <a:pt x="17" y="30"/>
                      <a:pt x="18" y="34"/>
                    </a:cubicBezTo>
                    <a:cubicBezTo>
                      <a:pt x="37" y="21"/>
                      <a:pt x="22" y="0"/>
                      <a:pt x="22" y="0"/>
                    </a:cubicBezTo>
                    <a:cubicBezTo>
                      <a:pt x="0" y="16"/>
                      <a:pt x="15" y="33"/>
                      <a:pt x="17" y="35"/>
                    </a:cubicBezTo>
                    <a:cubicBezTo>
                      <a:pt x="16" y="24"/>
                      <a:pt x="20" y="12"/>
                      <a:pt x="2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3757"/>
              <p:cNvSpPr/>
              <p:nvPr/>
            </p:nvSpPr>
            <p:spPr bwMode="auto">
              <a:xfrm>
                <a:off x="1406526" y="2422525"/>
                <a:ext cx="117475" cy="111125"/>
              </a:xfrm>
              <a:custGeom>
                <a:avLst/>
                <a:gdLst>
                  <a:gd name="T0" fmla="*/ 22 w 37"/>
                  <a:gd name="T1" fmla="*/ 35 h 35"/>
                  <a:gd name="T2" fmla="*/ 18 w 37"/>
                  <a:gd name="T3" fmla="*/ 12 h 35"/>
                  <a:gd name="T4" fmla="*/ 23 w 37"/>
                  <a:gd name="T5" fmla="*/ 34 h 35"/>
                  <a:gd name="T6" fmla="*/ 16 w 37"/>
                  <a:gd name="T7" fmla="*/ 0 h 35"/>
                  <a:gd name="T8" fmla="*/ 22 w 37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2" y="35"/>
                    </a:moveTo>
                    <a:cubicBezTo>
                      <a:pt x="18" y="24"/>
                      <a:pt x="18" y="12"/>
                      <a:pt x="18" y="12"/>
                    </a:cubicBezTo>
                    <a:cubicBezTo>
                      <a:pt x="19" y="21"/>
                      <a:pt x="21" y="30"/>
                      <a:pt x="23" y="34"/>
                    </a:cubicBezTo>
                    <a:cubicBezTo>
                      <a:pt x="37" y="16"/>
                      <a:pt x="16" y="0"/>
                      <a:pt x="16" y="0"/>
                    </a:cubicBezTo>
                    <a:cubicBezTo>
                      <a:pt x="0" y="22"/>
                      <a:pt x="20" y="34"/>
                      <a:pt x="2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3758"/>
              <p:cNvSpPr/>
              <p:nvPr/>
            </p:nvSpPr>
            <p:spPr bwMode="auto">
              <a:xfrm>
                <a:off x="1330326" y="2530475"/>
                <a:ext cx="111125" cy="117475"/>
              </a:xfrm>
              <a:custGeom>
                <a:avLst/>
                <a:gdLst>
                  <a:gd name="T0" fmla="*/ 34 w 35"/>
                  <a:gd name="T1" fmla="*/ 13 h 37"/>
                  <a:gd name="T2" fmla="*/ 0 w 35"/>
                  <a:gd name="T3" fmla="*/ 21 h 37"/>
                  <a:gd name="T4" fmla="*/ 35 w 35"/>
                  <a:gd name="T5" fmla="*/ 14 h 37"/>
                  <a:gd name="T6" fmla="*/ 12 w 35"/>
                  <a:gd name="T7" fmla="*/ 19 h 37"/>
                  <a:gd name="T8" fmla="*/ 34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34" y="13"/>
                    </a:moveTo>
                    <a:cubicBezTo>
                      <a:pt x="16" y="0"/>
                      <a:pt x="0" y="21"/>
                      <a:pt x="0" y="21"/>
                    </a:cubicBezTo>
                    <a:cubicBezTo>
                      <a:pt x="22" y="37"/>
                      <a:pt x="33" y="17"/>
                      <a:pt x="35" y="14"/>
                    </a:cubicBezTo>
                    <a:cubicBezTo>
                      <a:pt x="24" y="18"/>
                      <a:pt x="12" y="19"/>
                      <a:pt x="12" y="19"/>
                    </a:cubicBezTo>
                    <a:cubicBezTo>
                      <a:pt x="21" y="18"/>
                      <a:pt x="29" y="15"/>
                      <a:pt x="3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3759"/>
              <p:cNvSpPr/>
              <p:nvPr/>
            </p:nvSpPr>
            <p:spPr bwMode="auto">
              <a:xfrm>
                <a:off x="1223963" y="2466975"/>
                <a:ext cx="112713" cy="120650"/>
              </a:xfrm>
              <a:custGeom>
                <a:avLst/>
                <a:gdLst>
                  <a:gd name="T0" fmla="*/ 12 w 35"/>
                  <a:gd name="T1" fmla="*/ 17 h 38"/>
                  <a:gd name="T2" fmla="*/ 35 w 35"/>
                  <a:gd name="T3" fmla="*/ 20 h 38"/>
                  <a:gd name="T4" fmla="*/ 0 w 35"/>
                  <a:gd name="T5" fmla="*/ 15 h 38"/>
                  <a:gd name="T6" fmla="*/ 35 w 35"/>
                  <a:gd name="T7" fmla="*/ 21 h 38"/>
                  <a:gd name="T8" fmla="*/ 12 w 35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2" y="17"/>
                    </a:moveTo>
                    <a:cubicBezTo>
                      <a:pt x="21" y="20"/>
                      <a:pt x="30" y="20"/>
                      <a:pt x="35" y="20"/>
                    </a:cubicBezTo>
                    <a:cubicBezTo>
                      <a:pt x="22" y="0"/>
                      <a:pt x="0" y="15"/>
                      <a:pt x="0" y="15"/>
                    </a:cubicBezTo>
                    <a:cubicBezTo>
                      <a:pt x="15" y="38"/>
                      <a:pt x="33" y="23"/>
                      <a:pt x="35" y="21"/>
                    </a:cubicBezTo>
                    <a:cubicBezTo>
                      <a:pt x="24" y="21"/>
                      <a:pt x="12" y="17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3760"/>
              <p:cNvSpPr/>
              <p:nvPr/>
            </p:nvSpPr>
            <p:spPr bwMode="auto">
              <a:xfrm>
                <a:off x="1157288" y="2390775"/>
                <a:ext cx="98425" cy="104775"/>
              </a:xfrm>
              <a:custGeom>
                <a:avLst/>
                <a:gdLst>
                  <a:gd name="T0" fmla="*/ 31 w 31"/>
                  <a:gd name="T1" fmla="*/ 24 h 33"/>
                  <a:gd name="T2" fmla="*/ 10 w 31"/>
                  <a:gd name="T3" fmla="*/ 13 h 33"/>
                  <a:gd name="T4" fmla="*/ 31 w 31"/>
                  <a:gd name="T5" fmla="*/ 23 h 33"/>
                  <a:gd name="T6" fmla="*/ 0 w 31"/>
                  <a:gd name="T7" fmla="*/ 7 h 33"/>
                  <a:gd name="T8" fmla="*/ 31 w 31"/>
                  <a:gd name="T9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31" y="24"/>
                    </a:moveTo>
                    <a:cubicBezTo>
                      <a:pt x="20" y="20"/>
                      <a:pt x="10" y="13"/>
                      <a:pt x="10" y="13"/>
                    </a:cubicBezTo>
                    <a:cubicBezTo>
                      <a:pt x="18" y="18"/>
                      <a:pt x="26" y="21"/>
                      <a:pt x="31" y="23"/>
                    </a:cubicBezTo>
                    <a:cubicBezTo>
                      <a:pt x="26" y="0"/>
                      <a:pt x="0" y="7"/>
                      <a:pt x="0" y="7"/>
                    </a:cubicBezTo>
                    <a:cubicBezTo>
                      <a:pt x="7" y="33"/>
                      <a:pt x="28" y="25"/>
                      <a:pt x="3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3761"/>
              <p:cNvSpPr/>
              <p:nvPr/>
            </p:nvSpPr>
            <p:spPr bwMode="auto">
              <a:xfrm>
                <a:off x="1112838" y="2286000"/>
                <a:ext cx="88900" cy="95250"/>
              </a:xfrm>
              <a:custGeom>
                <a:avLst/>
                <a:gdLst>
                  <a:gd name="T0" fmla="*/ 28 w 28"/>
                  <a:gd name="T1" fmla="*/ 24 h 30"/>
                  <a:gd name="T2" fmla="*/ 10 w 28"/>
                  <a:gd name="T3" fmla="*/ 10 h 30"/>
                  <a:gd name="T4" fmla="*/ 28 w 28"/>
                  <a:gd name="T5" fmla="*/ 23 h 30"/>
                  <a:gd name="T6" fmla="*/ 0 w 28"/>
                  <a:gd name="T7" fmla="*/ 3 h 30"/>
                  <a:gd name="T8" fmla="*/ 28 w 28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24"/>
                    </a:moveTo>
                    <a:cubicBezTo>
                      <a:pt x="18" y="19"/>
                      <a:pt x="10" y="10"/>
                      <a:pt x="10" y="10"/>
                    </a:cubicBezTo>
                    <a:cubicBezTo>
                      <a:pt x="16" y="17"/>
                      <a:pt x="24" y="21"/>
                      <a:pt x="28" y="23"/>
                    </a:cubicBezTo>
                    <a:cubicBezTo>
                      <a:pt x="26" y="0"/>
                      <a:pt x="0" y="3"/>
                      <a:pt x="0" y="3"/>
                    </a:cubicBezTo>
                    <a:cubicBezTo>
                      <a:pt x="3" y="30"/>
                      <a:pt x="25" y="25"/>
                      <a:pt x="28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3762"/>
              <p:cNvSpPr/>
              <p:nvPr/>
            </p:nvSpPr>
            <p:spPr bwMode="auto">
              <a:xfrm>
                <a:off x="1090613" y="2181225"/>
                <a:ext cx="95250" cy="88900"/>
              </a:xfrm>
              <a:custGeom>
                <a:avLst/>
                <a:gdLst>
                  <a:gd name="T0" fmla="*/ 25 w 30"/>
                  <a:gd name="T1" fmla="*/ 28 h 28"/>
                  <a:gd name="T2" fmla="*/ 11 w 30"/>
                  <a:gd name="T3" fmla="*/ 9 h 28"/>
                  <a:gd name="T4" fmla="*/ 26 w 30"/>
                  <a:gd name="T5" fmla="*/ 27 h 28"/>
                  <a:gd name="T6" fmla="*/ 4 w 30"/>
                  <a:gd name="T7" fmla="*/ 0 h 28"/>
                  <a:gd name="T8" fmla="*/ 2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5" y="28"/>
                    </a:moveTo>
                    <a:cubicBezTo>
                      <a:pt x="17" y="20"/>
                      <a:pt x="11" y="9"/>
                      <a:pt x="11" y="9"/>
                    </a:cubicBezTo>
                    <a:cubicBezTo>
                      <a:pt x="16" y="18"/>
                      <a:pt x="22" y="24"/>
                      <a:pt x="26" y="27"/>
                    </a:cubicBezTo>
                    <a:cubicBezTo>
                      <a:pt x="30" y="4"/>
                      <a:pt x="4" y="0"/>
                      <a:pt x="4" y="0"/>
                    </a:cubicBezTo>
                    <a:cubicBezTo>
                      <a:pt x="0" y="27"/>
                      <a:pt x="22" y="28"/>
                      <a:pt x="2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3763"/>
              <p:cNvSpPr/>
              <p:nvPr/>
            </p:nvSpPr>
            <p:spPr bwMode="auto">
              <a:xfrm>
                <a:off x="1096963" y="2070100"/>
                <a:ext cx="104775" cy="95250"/>
              </a:xfrm>
              <a:custGeom>
                <a:avLst/>
                <a:gdLst>
                  <a:gd name="T0" fmla="*/ 25 w 33"/>
                  <a:gd name="T1" fmla="*/ 30 h 30"/>
                  <a:gd name="T2" fmla="*/ 13 w 33"/>
                  <a:gd name="T3" fmla="*/ 10 h 30"/>
                  <a:gd name="T4" fmla="*/ 26 w 33"/>
                  <a:gd name="T5" fmla="*/ 29 h 30"/>
                  <a:gd name="T6" fmla="*/ 8 w 33"/>
                  <a:gd name="T7" fmla="*/ 0 h 30"/>
                  <a:gd name="T8" fmla="*/ 25 w 33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5" y="30"/>
                    </a:moveTo>
                    <a:cubicBezTo>
                      <a:pt x="18" y="22"/>
                      <a:pt x="13" y="10"/>
                      <a:pt x="13" y="10"/>
                    </a:cubicBezTo>
                    <a:cubicBezTo>
                      <a:pt x="17" y="19"/>
                      <a:pt x="23" y="26"/>
                      <a:pt x="26" y="29"/>
                    </a:cubicBezTo>
                    <a:cubicBezTo>
                      <a:pt x="33" y="7"/>
                      <a:pt x="8" y="0"/>
                      <a:pt x="8" y="0"/>
                    </a:cubicBezTo>
                    <a:cubicBezTo>
                      <a:pt x="0" y="26"/>
                      <a:pt x="23" y="30"/>
                      <a:pt x="25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2597404" y="3488253"/>
            <a:ext cx="1806776" cy="58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121" name="Rectangle 24"/>
          <p:cNvSpPr>
            <a:spLocks noChangeArrowheads="1"/>
          </p:cNvSpPr>
          <p:nvPr/>
        </p:nvSpPr>
        <p:spPr bwMode="auto">
          <a:xfrm>
            <a:off x="3229144" y="1426166"/>
            <a:ext cx="543296" cy="48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800" b="1" dirty="0" smtClean="0">
                <a:solidFill>
                  <a:schemeClr val="bg1"/>
                </a:solidFill>
              </a:rPr>
              <a:t>2</a:t>
            </a:r>
            <a:endParaRPr lang="en-US" altLang="zh-CN" sz="2000" dirty="0" smtClean="0">
              <a:solidFill>
                <a:schemeClr val="bg1"/>
              </a:solidFill>
            </a:endParaRPr>
          </a:p>
        </p:txBody>
      </p:sp>
      <p:sp>
        <p:nvSpPr>
          <p:cNvPr id="122" name="Rectangle 24"/>
          <p:cNvSpPr>
            <a:spLocks noChangeArrowheads="1"/>
          </p:cNvSpPr>
          <p:nvPr/>
        </p:nvSpPr>
        <p:spPr bwMode="auto">
          <a:xfrm>
            <a:off x="2873663" y="3107354"/>
            <a:ext cx="1254256" cy="1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TOPIC HEADER HERE</a:t>
            </a: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23" name="直接连接符 122"/>
          <p:cNvCxnSpPr/>
          <p:nvPr/>
        </p:nvCxnSpPr>
        <p:spPr>
          <a:xfrm>
            <a:off x="2873663" y="3378145"/>
            <a:ext cx="125425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组合 123"/>
          <p:cNvGrpSpPr/>
          <p:nvPr/>
        </p:nvGrpSpPr>
        <p:grpSpPr>
          <a:xfrm>
            <a:off x="4815540" y="1228709"/>
            <a:ext cx="1613399" cy="1612482"/>
            <a:chOff x="163513" y="1171575"/>
            <a:chExt cx="2795588" cy="2794000"/>
          </a:xfrm>
        </p:grpSpPr>
        <p:sp>
          <p:nvSpPr>
            <p:cNvPr id="125" name="Freeform 3735"/>
            <p:cNvSpPr/>
            <p:nvPr/>
          </p:nvSpPr>
          <p:spPr bwMode="auto">
            <a:xfrm>
              <a:off x="163513" y="1171575"/>
              <a:ext cx="2795588" cy="2794000"/>
            </a:xfrm>
            <a:custGeom>
              <a:avLst/>
              <a:gdLst>
                <a:gd name="T0" fmla="*/ 863 w 880"/>
                <a:gd name="T1" fmla="*/ 466 h 880"/>
                <a:gd name="T2" fmla="*/ 863 w 880"/>
                <a:gd name="T3" fmla="*/ 414 h 880"/>
                <a:gd name="T4" fmla="*/ 855 w 880"/>
                <a:gd name="T5" fmla="*/ 356 h 880"/>
                <a:gd name="T6" fmla="*/ 842 w 880"/>
                <a:gd name="T7" fmla="*/ 306 h 880"/>
                <a:gd name="T8" fmla="*/ 819 w 880"/>
                <a:gd name="T9" fmla="*/ 251 h 880"/>
                <a:gd name="T10" fmla="*/ 794 w 880"/>
                <a:gd name="T11" fmla="*/ 206 h 880"/>
                <a:gd name="T12" fmla="*/ 757 w 880"/>
                <a:gd name="T13" fmla="*/ 160 h 880"/>
                <a:gd name="T14" fmla="*/ 721 w 880"/>
                <a:gd name="T15" fmla="*/ 123 h 880"/>
                <a:gd name="T16" fmla="*/ 674 w 880"/>
                <a:gd name="T17" fmla="*/ 87 h 880"/>
                <a:gd name="T18" fmla="*/ 630 w 880"/>
                <a:gd name="T19" fmla="*/ 61 h 880"/>
                <a:gd name="T20" fmla="*/ 575 w 880"/>
                <a:gd name="T21" fmla="*/ 39 h 880"/>
                <a:gd name="T22" fmla="*/ 525 w 880"/>
                <a:gd name="T23" fmla="*/ 25 h 880"/>
                <a:gd name="T24" fmla="*/ 466 w 880"/>
                <a:gd name="T25" fmla="*/ 18 h 880"/>
                <a:gd name="T26" fmla="*/ 415 w 880"/>
                <a:gd name="T27" fmla="*/ 17 h 880"/>
                <a:gd name="T28" fmla="*/ 356 w 880"/>
                <a:gd name="T29" fmla="*/ 25 h 880"/>
                <a:gd name="T30" fmla="*/ 306 w 880"/>
                <a:gd name="T31" fmla="*/ 38 h 880"/>
                <a:gd name="T32" fmla="*/ 251 w 880"/>
                <a:gd name="T33" fmla="*/ 61 h 880"/>
                <a:gd name="T34" fmla="*/ 206 w 880"/>
                <a:gd name="T35" fmla="*/ 86 h 880"/>
                <a:gd name="T36" fmla="*/ 160 w 880"/>
                <a:gd name="T37" fmla="*/ 123 h 880"/>
                <a:gd name="T38" fmla="*/ 123 w 880"/>
                <a:gd name="T39" fmla="*/ 159 h 880"/>
                <a:gd name="T40" fmla="*/ 87 w 880"/>
                <a:gd name="T41" fmla="*/ 206 h 880"/>
                <a:gd name="T42" fmla="*/ 61 w 880"/>
                <a:gd name="T43" fmla="*/ 250 h 880"/>
                <a:gd name="T44" fmla="*/ 39 w 880"/>
                <a:gd name="T45" fmla="*/ 305 h 880"/>
                <a:gd name="T46" fmla="*/ 25 w 880"/>
                <a:gd name="T47" fmla="*/ 355 h 880"/>
                <a:gd name="T48" fmla="*/ 18 w 880"/>
                <a:gd name="T49" fmla="*/ 414 h 880"/>
                <a:gd name="T50" fmla="*/ 17 w 880"/>
                <a:gd name="T51" fmla="*/ 465 h 880"/>
                <a:gd name="T52" fmla="*/ 25 w 880"/>
                <a:gd name="T53" fmla="*/ 524 h 880"/>
                <a:gd name="T54" fmla="*/ 38 w 880"/>
                <a:gd name="T55" fmla="*/ 574 h 880"/>
                <a:gd name="T56" fmla="*/ 61 w 880"/>
                <a:gd name="T57" fmla="*/ 629 h 880"/>
                <a:gd name="T58" fmla="*/ 86 w 880"/>
                <a:gd name="T59" fmla="*/ 674 h 880"/>
                <a:gd name="T60" fmla="*/ 123 w 880"/>
                <a:gd name="T61" fmla="*/ 720 h 880"/>
                <a:gd name="T62" fmla="*/ 159 w 880"/>
                <a:gd name="T63" fmla="*/ 757 h 880"/>
                <a:gd name="T64" fmla="*/ 206 w 880"/>
                <a:gd name="T65" fmla="*/ 793 h 880"/>
                <a:gd name="T66" fmla="*/ 251 w 880"/>
                <a:gd name="T67" fmla="*/ 819 h 880"/>
                <a:gd name="T68" fmla="*/ 306 w 880"/>
                <a:gd name="T69" fmla="*/ 841 h 880"/>
                <a:gd name="T70" fmla="*/ 355 w 880"/>
                <a:gd name="T71" fmla="*/ 855 h 880"/>
                <a:gd name="T72" fmla="*/ 414 w 880"/>
                <a:gd name="T73" fmla="*/ 862 h 880"/>
                <a:gd name="T74" fmla="*/ 466 w 880"/>
                <a:gd name="T75" fmla="*/ 863 h 880"/>
                <a:gd name="T76" fmla="*/ 524 w 880"/>
                <a:gd name="T77" fmla="*/ 855 h 880"/>
                <a:gd name="T78" fmla="*/ 574 w 880"/>
                <a:gd name="T79" fmla="*/ 842 h 880"/>
                <a:gd name="T80" fmla="*/ 629 w 880"/>
                <a:gd name="T81" fmla="*/ 819 h 880"/>
                <a:gd name="T82" fmla="*/ 674 w 880"/>
                <a:gd name="T83" fmla="*/ 794 h 880"/>
                <a:gd name="T84" fmla="*/ 720 w 880"/>
                <a:gd name="T85" fmla="*/ 757 h 880"/>
                <a:gd name="T86" fmla="*/ 757 w 880"/>
                <a:gd name="T87" fmla="*/ 721 h 880"/>
                <a:gd name="T88" fmla="*/ 793 w 880"/>
                <a:gd name="T89" fmla="*/ 674 h 880"/>
                <a:gd name="T90" fmla="*/ 819 w 880"/>
                <a:gd name="T91" fmla="*/ 629 h 880"/>
                <a:gd name="T92" fmla="*/ 841 w 880"/>
                <a:gd name="T93" fmla="*/ 574 h 880"/>
                <a:gd name="T94" fmla="*/ 855 w 880"/>
                <a:gd name="T95" fmla="*/ 52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0" h="880">
                  <a:moveTo>
                    <a:pt x="855" y="524"/>
                  </a:moveTo>
                  <a:cubicBezTo>
                    <a:pt x="842" y="506"/>
                    <a:pt x="846" y="480"/>
                    <a:pt x="863" y="466"/>
                  </a:cubicBezTo>
                  <a:cubicBezTo>
                    <a:pt x="863" y="465"/>
                    <a:pt x="863" y="465"/>
                    <a:pt x="863" y="465"/>
                  </a:cubicBezTo>
                  <a:cubicBezTo>
                    <a:pt x="880" y="451"/>
                    <a:pt x="880" y="428"/>
                    <a:pt x="863" y="414"/>
                  </a:cubicBezTo>
                  <a:cubicBezTo>
                    <a:pt x="863" y="414"/>
                    <a:pt x="863" y="414"/>
                    <a:pt x="863" y="414"/>
                  </a:cubicBezTo>
                  <a:cubicBezTo>
                    <a:pt x="846" y="400"/>
                    <a:pt x="842" y="374"/>
                    <a:pt x="855" y="356"/>
                  </a:cubicBezTo>
                  <a:cubicBezTo>
                    <a:pt x="855" y="355"/>
                    <a:pt x="855" y="355"/>
                    <a:pt x="855" y="355"/>
                  </a:cubicBezTo>
                  <a:cubicBezTo>
                    <a:pt x="868" y="337"/>
                    <a:pt x="862" y="315"/>
                    <a:pt x="842" y="306"/>
                  </a:cubicBezTo>
                  <a:cubicBezTo>
                    <a:pt x="841" y="305"/>
                    <a:pt x="841" y="305"/>
                    <a:pt x="841" y="305"/>
                  </a:cubicBezTo>
                  <a:cubicBezTo>
                    <a:pt x="821" y="296"/>
                    <a:pt x="811" y="272"/>
                    <a:pt x="819" y="251"/>
                  </a:cubicBezTo>
                  <a:cubicBezTo>
                    <a:pt x="819" y="250"/>
                    <a:pt x="819" y="250"/>
                    <a:pt x="819" y="250"/>
                  </a:cubicBezTo>
                  <a:cubicBezTo>
                    <a:pt x="827" y="230"/>
                    <a:pt x="815" y="210"/>
                    <a:pt x="794" y="206"/>
                  </a:cubicBezTo>
                  <a:cubicBezTo>
                    <a:pt x="793" y="206"/>
                    <a:pt x="793" y="206"/>
                    <a:pt x="793" y="206"/>
                  </a:cubicBezTo>
                  <a:cubicBezTo>
                    <a:pt x="771" y="203"/>
                    <a:pt x="755" y="182"/>
                    <a:pt x="757" y="160"/>
                  </a:cubicBezTo>
                  <a:cubicBezTo>
                    <a:pt x="757" y="159"/>
                    <a:pt x="757" y="159"/>
                    <a:pt x="757" y="159"/>
                  </a:cubicBezTo>
                  <a:cubicBezTo>
                    <a:pt x="759" y="137"/>
                    <a:pt x="743" y="121"/>
                    <a:pt x="721" y="123"/>
                  </a:cubicBezTo>
                  <a:cubicBezTo>
                    <a:pt x="720" y="123"/>
                    <a:pt x="720" y="123"/>
                    <a:pt x="720" y="123"/>
                  </a:cubicBezTo>
                  <a:cubicBezTo>
                    <a:pt x="698" y="125"/>
                    <a:pt x="678" y="109"/>
                    <a:pt x="674" y="87"/>
                  </a:cubicBezTo>
                  <a:cubicBezTo>
                    <a:pt x="674" y="86"/>
                    <a:pt x="674" y="86"/>
                    <a:pt x="674" y="86"/>
                  </a:cubicBezTo>
                  <a:cubicBezTo>
                    <a:pt x="670" y="65"/>
                    <a:pt x="650" y="53"/>
                    <a:pt x="630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08" y="69"/>
                    <a:pt x="584" y="59"/>
                    <a:pt x="575" y="39"/>
                  </a:cubicBezTo>
                  <a:cubicBezTo>
                    <a:pt x="574" y="38"/>
                    <a:pt x="574" y="38"/>
                    <a:pt x="574" y="38"/>
                  </a:cubicBezTo>
                  <a:cubicBezTo>
                    <a:pt x="565" y="18"/>
                    <a:pt x="543" y="12"/>
                    <a:pt x="525" y="25"/>
                  </a:cubicBezTo>
                  <a:cubicBezTo>
                    <a:pt x="524" y="25"/>
                    <a:pt x="524" y="25"/>
                    <a:pt x="524" y="25"/>
                  </a:cubicBezTo>
                  <a:cubicBezTo>
                    <a:pt x="506" y="38"/>
                    <a:pt x="480" y="34"/>
                    <a:pt x="466" y="18"/>
                  </a:cubicBezTo>
                  <a:cubicBezTo>
                    <a:pt x="466" y="17"/>
                    <a:pt x="466" y="17"/>
                    <a:pt x="466" y="17"/>
                  </a:cubicBezTo>
                  <a:cubicBezTo>
                    <a:pt x="452" y="0"/>
                    <a:pt x="429" y="0"/>
                    <a:pt x="415" y="17"/>
                  </a:cubicBezTo>
                  <a:cubicBezTo>
                    <a:pt x="414" y="18"/>
                    <a:pt x="414" y="18"/>
                    <a:pt x="414" y="18"/>
                  </a:cubicBezTo>
                  <a:cubicBezTo>
                    <a:pt x="400" y="35"/>
                    <a:pt x="374" y="38"/>
                    <a:pt x="356" y="25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37" y="12"/>
                    <a:pt x="315" y="18"/>
                    <a:pt x="306" y="38"/>
                  </a:cubicBezTo>
                  <a:cubicBezTo>
                    <a:pt x="306" y="39"/>
                    <a:pt x="306" y="39"/>
                    <a:pt x="306" y="39"/>
                  </a:cubicBezTo>
                  <a:cubicBezTo>
                    <a:pt x="296" y="59"/>
                    <a:pt x="272" y="69"/>
                    <a:pt x="251" y="61"/>
                  </a:cubicBezTo>
                  <a:cubicBezTo>
                    <a:pt x="251" y="61"/>
                    <a:pt x="251" y="61"/>
                    <a:pt x="251" y="61"/>
                  </a:cubicBezTo>
                  <a:cubicBezTo>
                    <a:pt x="230" y="53"/>
                    <a:pt x="210" y="65"/>
                    <a:pt x="206" y="86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203" y="109"/>
                    <a:pt x="182" y="125"/>
                    <a:pt x="160" y="123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37" y="121"/>
                    <a:pt x="121" y="137"/>
                    <a:pt x="123" y="159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5" y="182"/>
                    <a:pt x="109" y="203"/>
                    <a:pt x="87" y="206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65" y="210"/>
                    <a:pt x="53" y="230"/>
                    <a:pt x="61" y="250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9" y="272"/>
                    <a:pt x="59" y="296"/>
                    <a:pt x="39" y="305"/>
                  </a:cubicBezTo>
                  <a:cubicBezTo>
                    <a:pt x="38" y="306"/>
                    <a:pt x="38" y="306"/>
                    <a:pt x="38" y="306"/>
                  </a:cubicBezTo>
                  <a:cubicBezTo>
                    <a:pt x="18" y="315"/>
                    <a:pt x="12" y="337"/>
                    <a:pt x="25" y="355"/>
                  </a:cubicBezTo>
                  <a:cubicBezTo>
                    <a:pt x="25" y="356"/>
                    <a:pt x="25" y="356"/>
                    <a:pt x="25" y="356"/>
                  </a:cubicBezTo>
                  <a:cubicBezTo>
                    <a:pt x="38" y="374"/>
                    <a:pt x="35" y="400"/>
                    <a:pt x="18" y="414"/>
                  </a:cubicBezTo>
                  <a:cubicBezTo>
                    <a:pt x="17" y="414"/>
                    <a:pt x="17" y="414"/>
                    <a:pt x="17" y="414"/>
                  </a:cubicBezTo>
                  <a:cubicBezTo>
                    <a:pt x="0" y="429"/>
                    <a:pt x="0" y="451"/>
                    <a:pt x="17" y="465"/>
                  </a:cubicBezTo>
                  <a:cubicBezTo>
                    <a:pt x="18" y="466"/>
                    <a:pt x="18" y="466"/>
                    <a:pt x="18" y="466"/>
                  </a:cubicBezTo>
                  <a:cubicBezTo>
                    <a:pt x="35" y="480"/>
                    <a:pt x="38" y="506"/>
                    <a:pt x="25" y="524"/>
                  </a:cubicBezTo>
                  <a:cubicBezTo>
                    <a:pt x="25" y="525"/>
                    <a:pt x="25" y="525"/>
                    <a:pt x="25" y="525"/>
                  </a:cubicBezTo>
                  <a:cubicBezTo>
                    <a:pt x="12" y="543"/>
                    <a:pt x="18" y="565"/>
                    <a:pt x="38" y="574"/>
                  </a:cubicBezTo>
                  <a:cubicBezTo>
                    <a:pt x="39" y="575"/>
                    <a:pt x="39" y="575"/>
                    <a:pt x="39" y="575"/>
                  </a:cubicBezTo>
                  <a:cubicBezTo>
                    <a:pt x="59" y="584"/>
                    <a:pt x="69" y="608"/>
                    <a:pt x="61" y="629"/>
                  </a:cubicBezTo>
                  <a:cubicBezTo>
                    <a:pt x="61" y="629"/>
                    <a:pt x="61" y="629"/>
                    <a:pt x="61" y="629"/>
                  </a:cubicBezTo>
                  <a:cubicBezTo>
                    <a:pt x="53" y="650"/>
                    <a:pt x="65" y="670"/>
                    <a:pt x="86" y="674"/>
                  </a:cubicBezTo>
                  <a:cubicBezTo>
                    <a:pt x="87" y="674"/>
                    <a:pt x="87" y="674"/>
                    <a:pt x="87" y="674"/>
                  </a:cubicBezTo>
                  <a:cubicBezTo>
                    <a:pt x="109" y="677"/>
                    <a:pt x="125" y="698"/>
                    <a:pt x="123" y="720"/>
                  </a:cubicBezTo>
                  <a:cubicBezTo>
                    <a:pt x="123" y="721"/>
                    <a:pt x="123" y="721"/>
                    <a:pt x="123" y="721"/>
                  </a:cubicBezTo>
                  <a:cubicBezTo>
                    <a:pt x="121" y="743"/>
                    <a:pt x="137" y="759"/>
                    <a:pt x="159" y="757"/>
                  </a:cubicBezTo>
                  <a:cubicBezTo>
                    <a:pt x="160" y="757"/>
                    <a:pt x="160" y="757"/>
                    <a:pt x="160" y="757"/>
                  </a:cubicBezTo>
                  <a:cubicBezTo>
                    <a:pt x="182" y="755"/>
                    <a:pt x="203" y="771"/>
                    <a:pt x="206" y="793"/>
                  </a:cubicBezTo>
                  <a:cubicBezTo>
                    <a:pt x="206" y="794"/>
                    <a:pt x="206" y="794"/>
                    <a:pt x="206" y="794"/>
                  </a:cubicBezTo>
                  <a:cubicBezTo>
                    <a:pt x="210" y="815"/>
                    <a:pt x="230" y="827"/>
                    <a:pt x="251" y="819"/>
                  </a:cubicBezTo>
                  <a:cubicBezTo>
                    <a:pt x="251" y="819"/>
                    <a:pt x="251" y="819"/>
                    <a:pt x="251" y="819"/>
                  </a:cubicBezTo>
                  <a:cubicBezTo>
                    <a:pt x="272" y="811"/>
                    <a:pt x="296" y="821"/>
                    <a:pt x="306" y="841"/>
                  </a:cubicBezTo>
                  <a:cubicBezTo>
                    <a:pt x="306" y="842"/>
                    <a:pt x="306" y="842"/>
                    <a:pt x="306" y="842"/>
                  </a:cubicBezTo>
                  <a:cubicBezTo>
                    <a:pt x="315" y="862"/>
                    <a:pt x="337" y="868"/>
                    <a:pt x="355" y="855"/>
                  </a:cubicBezTo>
                  <a:cubicBezTo>
                    <a:pt x="356" y="855"/>
                    <a:pt x="356" y="855"/>
                    <a:pt x="356" y="855"/>
                  </a:cubicBezTo>
                  <a:cubicBezTo>
                    <a:pt x="374" y="842"/>
                    <a:pt x="400" y="845"/>
                    <a:pt x="414" y="862"/>
                  </a:cubicBezTo>
                  <a:cubicBezTo>
                    <a:pt x="415" y="863"/>
                    <a:pt x="415" y="863"/>
                    <a:pt x="415" y="863"/>
                  </a:cubicBezTo>
                  <a:cubicBezTo>
                    <a:pt x="429" y="880"/>
                    <a:pt x="452" y="880"/>
                    <a:pt x="466" y="863"/>
                  </a:cubicBezTo>
                  <a:cubicBezTo>
                    <a:pt x="466" y="862"/>
                    <a:pt x="466" y="862"/>
                    <a:pt x="466" y="862"/>
                  </a:cubicBezTo>
                  <a:cubicBezTo>
                    <a:pt x="480" y="845"/>
                    <a:pt x="506" y="842"/>
                    <a:pt x="524" y="855"/>
                  </a:cubicBezTo>
                  <a:cubicBezTo>
                    <a:pt x="525" y="855"/>
                    <a:pt x="525" y="855"/>
                    <a:pt x="525" y="855"/>
                  </a:cubicBezTo>
                  <a:cubicBezTo>
                    <a:pt x="543" y="868"/>
                    <a:pt x="565" y="862"/>
                    <a:pt x="574" y="842"/>
                  </a:cubicBezTo>
                  <a:cubicBezTo>
                    <a:pt x="575" y="841"/>
                    <a:pt x="575" y="841"/>
                    <a:pt x="575" y="841"/>
                  </a:cubicBezTo>
                  <a:cubicBezTo>
                    <a:pt x="584" y="821"/>
                    <a:pt x="608" y="811"/>
                    <a:pt x="629" y="819"/>
                  </a:cubicBezTo>
                  <a:cubicBezTo>
                    <a:pt x="630" y="819"/>
                    <a:pt x="630" y="819"/>
                    <a:pt x="630" y="819"/>
                  </a:cubicBezTo>
                  <a:cubicBezTo>
                    <a:pt x="650" y="827"/>
                    <a:pt x="670" y="815"/>
                    <a:pt x="674" y="794"/>
                  </a:cubicBezTo>
                  <a:cubicBezTo>
                    <a:pt x="674" y="793"/>
                    <a:pt x="674" y="793"/>
                    <a:pt x="674" y="793"/>
                  </a:cubicBezTo>
                  <a:cubicBezTo>
                    <a:pt x="678" y="771"/>
                    <a:pt x="698" y="755"/>
                    <a:pt x="720" y="757"/>
                  </a:cubicBezTo>
                  <a:cubicBezTo>
                    <a:pt x="721" y="757"/>
                    <a:pt x="721" y="757"/>
                    <a:pt x="721" y="757"/>
                  </a:cubicBezTo>
                  <a:cubicBezTo>
                    <a:pt x="743" y="759"/>
                    <a:pt x="759" y="743"/>
                    <a:pt x="757" y="721"/>
                  </a:cubicBezTo>
                  <a:cubicBezTo>
                    <a:pt x="757" y="720"/>
                    <a:pt x="757" y="720"/>
                    <a:pt x="757" y="720"/>
                  </a:cubicBezTo>
                  <a:cubicBezTo>
                    <a:pt x="755" y="698"/>
                    <a:pt x="771" y="677"/>
                    <a:pt x="793" y="674"/>
                  </a:cubicBezTo>
                  <a:cubicBezTo>
                    <a:pt x="794" y="674"/>
                    <a:pt x="794" y="674"/>
                    <a:pt x="794" y="674"/>
                  </a:cubicBezTo>
                  <a:cubicBezTo>
                    <a:pt x="815" y="670"/>
                    <a:pt x="827" y="650"/>
                    <a:pt x="819" y="629"/>
                  </a:cubicBezTo>
                  <a:cubicBezTo>
                    <a:pt x="819" y="629"/>
                    <a:pt x="819" y="629"/>
                    <a:pt x="819" y="629"/>
                  </a:cubicBezTo>
                  <a:cubicBezTo>
                    <a:pt x="811" y="608"/>
                    <a:pt x="821" y="584"/>
                    <a:pt x="841" y="574"/>
                  </a:cubicBezTo>
                  <a:cubicBezTo>
                    <a:pt x="842" y="574"/>
                    <a:pt x="842" y="574"/>
                    <a:pt x="842" y="574"/>
                  </a:cubicBezTo>
                  <a:cubicBezTo>
                    <a:pt x="862" y="565"/>
                    <a:pt x="868" y="543"/>
                    <a:pt x="855" y="525"/>
                  </a:cubicBezTo>
                  <a:lnTo>
                    <a:pt x="855" y="524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Oval 3736"/>
            <p:cNvSpPr>
              <a:spLocks noChangeArrowheads="1"/>
            </p:cNvSpPr>
            <p:nvPr/>
          </p:nvSpPr>
          <p:spPr bwMode="auto">
            <a:xfrm>
              <a:off x="474663" y="1482725"/>
              <a:ext cx="2173288" cy="2171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3737"/>
            <p:cNvSpPr/>
            <p:nvPr/>
          </p:nvSpPr>
          <p:spPr bwMode="auto">
            <a:xfrm>
              <a:off x="608012" y="1711325"/>
              <a:ext cx="1906587" cy="1781175"/>
            </a:xfrm>
            <a:custGeom>
              <a:avLst/>
              <a:gdLst>
                <a:gd name="T0" fmla="*/ 580 w 600"/>
                <a:gd name="T1" fmla="*/ 303 h 561"/>
                <a:gd name="T2" fmla="*/ 535 w 600"/>
                <a:gd name="T3" fmla="*/ 267 h 561"/>
                <a:gd name="T4" fmla="*/ 545 w 600"/>
                <a:gd name="T5" fmla="*/ 206 h 561"/>
                <a:gd name="T6" fmla="*/ 554 w 600"/>
                <a:gd name="T7" fmla="*/ 105 h 561"/>
                <a:gd name="T8" fmla="*/ 524 w 600"/>
                <a:gd name="T9" fmla="*/ 94 h 561"/>
                <a:gd name="T10" fmla="*/ 456 w 600"/>
                <a:gd name="T11" fmla="*/ 91 h 561"/>
                <a:gd name="T12" fmla="*/ 445 w 600"/>
                <a:gd name="T13" fmla="*/ 82 h 561"/>
                <a:gd name="T14" fmla="*/ 370 w 600"/>
                <a:gd name="T15" fmla="*/ 58 h 561"/>
                <a:gd name="T16" fmla="*/ 374 w 600"/>
                <a:gd name="T17" fmla="*/ 118 h 561"/>
                <a:gd name="T18" fmla="*/ 447 w 600"/>
                <a:gd name="T19" fmla="*/ 120 h 561"/>
                <a:gd name="T20" fmla="*/ 512 w 600"/>
                <a:gd name="T21" fmla="*/ 183 h 561"/>
                <a:gd name="T22" fmla="*/ 517 w 600"/>
                <a:gd name="T23" fmla="*/ 195 h 561"/>
                <a:gd name="T24" fmla="*/ 489 w 600"/>
                <a:gd name="T25" fmla="*/ 246 h 561"/>
                <a:gd name="T26" fmla="*/ 508 w 600"/>
                <a:gd name="T27" fmla="*/ 267 h 561"/>
                <a:gd name="T28" fmla="*/ 510 w 600"/>
                <a:gd name="T29" fmla="*/ 358 h 561"/>
                <a:gd name="T30" fmla="*/ 504 w 600"/>
                <a:gd name="T31" fmla="*/ 370 h 561"/>
                <a:gd name="T32" fmla="*/ 448 w 600"/>
                <a:gd name="T33" fmla="*/ 386 h 561"/>
                <a:gd name="T34" fmla="*/ 447 w 600"/>
                <a:gd name="T35" fmla="*/ 414 h 561"/>
                <a:gd name="T36" fmla="*/ 384 w 600"/>
                <a:gd name="T37" fmla="*/ 479 h 561"/>
                <a:gd name="T38" fmla="*/ 371 w 600"/>
                <a:gd name="T39" fmla="*/ 484 h 561"/>
                <a:gd name="T40" fmla="*/ 320 w 600"/>
                <a:gd name="T41" fmla="*/ 456 h 561"/>
                <a:gd name="T42" fmla="*/ 280 w 600"/>
                <a:gd name="T43" fmla="*/ 456 h 561"/>
                <a:gd name="T44" fmla="*/ 229 w 600"/>
                <a:gd name="T45" fmla="*/ 484 h 561"/>
                <a:gd name="T46" fmla="*/ 215 w 600"/>
                <a:gd name="T47" fmla="*/ 479 h 561"/>
                <a:gd name="T48" fmla="*/ 153 w 600"/>
                <a:gd name="T49" fmla="*/ 414 h 561"/>
                <a:gd name="T50" fmla="*/ 152 w 600"/>
                <a:gd name="T51" fmla="*/ 386 h 561"/>
                <a:gd name="T52" fmla="*/ 96 w 600"/>
                <a:gd name="T53" fmla="*/ 370 h 561"/>
                <a:gd name="T54" fmla="*/ 90 w 600"/>
                <a:gd name="T55" fmla="*/ 357 h 561"/>
                <a:gd name="T56" fmla="*/ 92 w 600"/>
                <a:gd name="T57" fmla="*/ 267 h 561"/>
                <a:gd name="T58" fmla="*/ 111 w 600"/>
                <a:gd name="T59" fmla="*/ 246 h 561"/>
                <a:gd name="T60" fmla="*/ 83 w 600"/>
                <a:gd name="T61" fmla="*/ 196 h 561"/>
                <a:gd name="T62" fmla="*/ 88 w 600"/>
                <a:gd name="T63" fmla="*/ 182 h 561"/>
                <a:gd name="T64" fmla="*/ 154 w 600"/>
                <a:gd name="T65" fmla="*/ 120 h 561"/>
                <a:gd name="T66" fmla="*/ 226 w 600"/>
                <a:gd name="T67" fmla="*/ 118 h 561"/>
                <a:gd name="T68" fmla="*/ 230 w 600"/>
                <a:gd name="T69" fmla="*/ 58 h 561"/>
                <a:gd name="T70" fmla="*/ 155 w 600"/>
                <a:gd name="T71" fmla="*/ 82 h 561"/>
                <a:gd name="T72" fmla="*/ 144 w 600"/>
                <a:gd name="T73" fmla="*/ 92 h 561"/>
                <a:gd name="T74" fmla="*/ 76 w 600"/>
                <a:gd name="T75" fmla="*/ 94 h 561"/>
                <a:gd name="T76" fmla="*/ 46 w 600"/>
                <a:gd name="T77" fmla="*/ 105 h 561"/>
                <a:gd name="T78" fmla="*/ 55 w 600"/>
                <a:gd name="T79" fmla="*/ 206 h 561"/>
                <a:gd name="T80" fmla="*/ 65 w 600"/>
                <a:gd name="T81" fmla="*/ 267 h 561"/>
                <a:gd name="T82" fmla="*/ 20 w 600"/>
                <a:gd name="T83" fmla="*/ 303 h 561"/>
                <a:gd name="T84" fmla="*/ 7 w 600"/>
                <a:gd name="T85" fmla="*/ 332 h 561"/>
                <a:gd name="T86" fmla="*/ 84 w 600"/>
                <a:gd name="T87" fmla="*/ 397 h 561"/>
                <a:gd name="T88" fmla="*/ 159 w 600"/>
                <a:gd name="T89" fmla="*/ 455 h 561"/>
                <a:gd name="T90" fmla="*/ 171 w 600"/>
                <a:gd name="T91" fmla="*/ 464 h 561"/>
                <a:gd name="T92" fmla="*/ 192 w 600"/>
                <a:gd name="T93" fmla="*/ 528 h 561"/>
                <a:gd name="T94" fmla="*/ 210 w 600"/>
                <a:gd name="T95" fmla="*/ 554 h 561"/>
                <a:gd name="T96" fmla="*/ 313 w 600"/>
                <a:gd name="T97" fmla="*/ 502 h 561"/>
                <a:gd name="T98" fmla="*/ 328 w 600"/>
                <a:gd name="T99" fmla="*/ 500 h 561"/>
                <a:gd name="T100" fmla="*/ 422 w 600"/>
                <a:gd name="T101" fmla="*/ 488 h 561"/>
                <a:gd name="T102" fmla="*/ 521 w 600"/>
                <a:gd name="T103" fmla="*/ 470 h 561"/>
                <a:gd name="T104" fmla="*/ 524 w 600"/>
                <a:gd name="T105" fmla="*/ 439 h 561"/>
                <a:gd name="T106" fmla="*/ 510 w 600"/>
                <a:gd name="T107" fmla="*/ 373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0" h="561">
                  <a:moveTo>
                    <a:pt x="542" y="337"/>
                  </a:moveTo>
                  <a:cubicBezTo>
                    <a:pt x="533" y="341"/>
                    <a:pt x="523" y="350"/>
                    <a:pt x="517" y="358"/>
                  </a:cubicBezTo>
                  <a:cubicBezTo>
                    <a:pt x="523" y="344"/>
                    <a:pt x="527" y="330"/>
                    <a:pt x="530" y="315"/>
                  </a:cubicBezTo>
                  <a:cubicBezTo>
                    <a:pt x="539" y="316"/>
                    <a:pt x="562" y="318"/>
                    <a:pt x="580" y="303"/>
                  </a:cubicBezTo>
                  <a:cubicBezTo>
                    <a:pt x="598" y="288"/>
                    <a:pt x="600" y="254"/>
                    <a:pt x="600" y="254"/>
                  </a:cubicBezTo>
                  <a:cubicBezTo>
                    <a:pt x="600" y="254"/>
                    <a:pt x="579" y="251"/>
                    <a:pt x="552" y="272"/>
                  </a:cubicBezTo>
                  <a:cubicBezTo>
                    <a:pt x="544" y="278"/>
                    <a:pt x="537" y="290"/>
                    <a:pt x="533" y="299"/>
                  </a:cubicBezTo>
                  <a:cubicBezTo>
                    <a:pt x="534" y="289"/>
                    <a:pt x="535" y="278"/>
                    <a:pt x="535" y="267"/>
                  </a:cubicBezTo>
                  <a:cubicBezTo>
                    <a:pt x="535" y="262"/>
                    <a:pt x="535" y="258"/>
                    <a:pt x="535" y="253"/>
                  </a:cubicBezTo>
                  <a:cubicBezTo>
                    <a:pt x="543" y="253"/>
                    <a:pt x="566" y="249"/>
                    <a:pt x="580" y="230"/>
                  </a:cubicBezTo>
                  <a:cubicBezTo>
                    <a:pt x="594" y="210"/>
                    <a:pt x="587" y="177"/>
                    <a:pt x="587" y="177"/>
                  </a:cubicBezTo>
                  <a:cubicBezTo>
                    <a:pt x="587" y="177"/>
                    <a:pt x="565" y="179"/>
                    <a:pt x="545" y="206"/>
                  </a:cubicBezTo>
                  <a:cubicBezTo>
                    <a:pt x="539" y="215"/>
                    <a:pt x="535" y="227"/>
                    <a:pt x="533" y="238"/>
                  </a:cubicBezTo>
                  <a:cubicBezTo>
                    <a:pt x="531" y="222"/>
                    <a:pt x="528" y="207"/>
                    <a:pt x="523" y="193"/>
                  </a:cubicBezTo>
                  <a:cubicBezTo>
                    <a:pt x="531" y="190"/>
                    <a:pt x="552" y="180"/>
                    <a:pt x="561" y="158"/>
                  </a:cubicBezTo>
                  <a:cubicBezTo>
                    <a:pt x="569" y="136"/>
                    <a:pt x="554" y="105"/>
                    <a:pt x="554" y="105"/>
                  </a:cubicBezTo>
                  <a:cubicBezTo>
                    <a:pt x="554" y="105"/>
                    <a:pt x="534" y="113"/>
                    <a:pt x="521" y="145"/>
                  </a:cubicBezTo>
                  <a:cubicBezTo>
                    <a:pt x="517" y="155"/>
                    <a:pt x="517" y="168"/>
                    <a:pt x="518" y="178"/>
                  </a:cubicBezTo>
                  <a:cubicBezTo>
                    <a:pt x="512" y="164"/>
                    <a:pt x="505" y="150"/>
                    <a:pt x="496" y="138"/>
                  </a:cubicBezTo>
                  <a:cubicBezTo>
                    <a:pt x="503" y="133"/>
                    <a:pt x="521" y="118"/>
                    <a:pt x="524" y="94"/>
                  </a:cubicBezTo>
                  <a:cubicBezTo>
                    <a:pt x="526" y="71"/>
                    <a:pt x="503" y="45"/>
                    <a:pt x="503" y="45"/>
                  </a:cubicBezTo>
                  <a:cubicBezTo>
                    <a:pt x="503" y="45"/>
                    <a:pt x="486" y="58"/>
                    <a:pt x="482" y="92"/>
                  </a:cubicBezTo>
                  <a:cubicBezTo>
                    <a:pt x="480" y="102"/>
                    <a:pt x="484" y="115"/>
                    <a:pt x="487" y="125"/>
                  </a:cubicBezTo>
                  <a:cubicBezTo>
                    <a:pt x="478" y="113"/>
                    <a:pt x="468" y="102"/>
                    <a:pt x="456" y="91"/>
                  </a:cubicBezTo>
                  <a:cubicBezTo>
                    <a:pt x="462" y="85"/>
                    <a:pt x="475" y="66"/>
                    <a:pt x="471" y="42"/>
                  </a:cubicBezTo>
                  <a:cubicBezTo>
                    <a:pt x="468" y="19"/>
                    <a:pt x="439" y="0"/>
                    <a:pt x="439" y="0"/>
                  </a:cubicBezTo>
                  <a:cubicBezTo>
                    <a:pt x="439" y="0"/>
                    <a:pt x="425" y="17"/>
                    <a:pt x="430" y="50"/>
                  </a:cubicBezTo>
                  <a:cubicBezTo>
                    <a:pt x="432" y="61"/>
                    <a:pt x="439" y="73"/>
                    <a:pt x="445" y="82"/>
                  </a:cubicBezTo>
                  <a:cubicBezTo>
                    <a:pt x="434" y="74"/>
                    <a:pt x="424" y="67"/>
                    <a:pt x="412" y="61"/>
                  </a:cubicBezTo>
                  <a:cubicBezTo>
                    <a:pt x="411" y="53"/>
                    <a:pt x="407" y="37"/>
                    <a:pt x="392" y="27"/>
                  </a:cubicBezTo>
                  <a:cubicBezTo>
                    <a:pt x="376" y="16"/>
                    <a:pt x="350" y="21"/>
                    <a:pt x="350" y="21"/>
                  </a:cubicBezTo>
                  <a:cubicBezTo>
                    <a:pt x="350" y="21"/>
                    <a:pt x="355" y="47"/>
                    <a:pt x="370" y="58"/>
                  </a:cubicBezTo>
                  <a:cubicBezTo>
                    <a:pt x="384" y="68"/>
                    <a:pt x="400" y="67"/>
                    <a:pt x="408" y="66"/>
                  </a:cubicBezTo>
                  <a:cubicBezTo>
                    <a:pt x="420" y="72"/>
                    <a:pt x="431" y="79"/>
                    <a:pt x="441" y="87"/>
                  </a:cubicBezTo>
                  <a:cubicBezTo>
                    <a:pt x="430" y="83"/>
                    <a:pt x="415" y="79"/>
                    <a:pt x="403" y="87"/>
                  </a:cubicBezTo>
                  <a:cubicBezTo>
                    <a:pt x="383" y="100"/>
                    <a:pt x="374" y="118"/>
                    <a:pt x="374" y="118"/>
                  </a:cubicBezTo>
                  <a:cubicBezTo>
                    <a:pt x="374" y="118"/>
                    <a:pt x="398" y="125"/>
                    <a:pt x="418" y="119"/>
                  </a:cubicBezTo>
                  <a:cubicBezTo>
                    <a:pt x="438" y="113"/>
                    <a:pt x="448" y="102"/>
                    <a:pt x="452" y="97"/>
                  </a:cubicBezTo>
                  <a:cubicBezTo>
                    <a:pt x="463" y="107"/>
                    <a:pt x="474" y="118"/>
                    <a:pt x="483" y="130"/>
                  </a:cubicBezTo>
                  <a:cubicBezTo>
                    <a:pt x="474" y="123"/>
                    <a:pt x="460" y="115"/>
                    <a:pt x="447" y="120"/>
                  </a:cubicBezTo>
                  <a:cubicBezTo>
                    <a:pt x="423" y="127"/>
                    <a:pt x="410" y="143"/>
                    <a:pt x="410" y="143"/>
                  </a:cubicBezTo>
                  <a:cubicBezTo>
                    <a:pt x="410" y="143"/>
                    <a:pt x="432" y="155"/>
                    <a:pt x="453" y="154"/>
                  </a:cubicBezTo>
                  <a:cubicBezTo>
                    <a:pt x="474" y="154"/>
                    <a:pt x="486" y="145"/>
                    <a:pt x="491" y="142"/>
                  </a:cubicBezTo>
                  <a:cubicBezTo>
                    <a:pt x="500" y="154"/>
                    <a:pt x="507" y="168"/>
                    <a:pt x="512" y="183"/>
                  </a:cubicBezTo>
                  <a:cubicBezTo>
                    <a:pt x="506" y="173"/>
                    <a:pt x="494" y="162"/>
                    <a:pt x="480" y="163"/>
                  </a:cubicBezTo>
                  <a:cubicBezTo>
                    <a:pt x="455" y="164"/>
                    <a:pt x="439" y="176"/>
                    <a:pt x="439" y="176"/>
                  </a:cubicBezTo>
                  <a:cubicBezTo>
                    <a:pt x="439" y="176"/>
                    <a:pt x="456" y="193"/>
                    <a:pt x="477" y="198"/>
                  </a:cubicBezTo>
                  <a:cubicBezTo>
                    <a:pt x="497" y="203"/>
                    <a:pt x="512" y="198"/>
                    <a:pt x="517" y="195"/>
                  </a:cubicBezTo>
                  <a:cubicBezTo>
                    <a:pt x="522" y="210"/>
                    <a:pt x="525" y="225"/>
                    <a:pt x="527" y="241"/>
                  </a:cubicBezTo>
                  <a:cubicBezTo>
                    <a:pt x="523" y="230"/>
                    <a:pt x="515" y="216"/>
                    <a:pt x="501" y="213"/>
                  </a:cubicBezTo>
                  <a:cubicBezTo>
                    <a:pt x="477" y="208"/>
                    <a:pt x="458" y="215"/>
                    <a:pt x="458" y="215"/>
                  </a:cubicBezTo>
                  <a:cubicBezTo>
                    <a:pt x="458" y="215"/>
                    <a:pt x="470" y="236"/>
                    <a:pt x="489" y="246"/>
                  </a:cubicBezTo>
                  <a:cubicBezTo>
                    <a:pt x="507" y="256"/>
                    <a:pt x="522" y="255"/>
                    <a:pt x="528" y="254"/>
                  </a:cubicBezTo>
                  <a:cubicBezTo>
                    <a:pt x="528" y="258"/>
                    <a:pt x="529" y="263"/>
                    <a:pt x="529" y="267"/>
                  </a:cubicBezTo>
                  <a:cubicBezTo>
                    <a:pt x="529" y="278"/>
                    <a:pt x="528" y="290"/>
                    <a:pt x="526" y="301"/>
                  </a:cubicBezTo>
                  <a:cubicBezTo>
                    <a:pt x="525" y="289"/>
                    <a:pt x="521" y="273"/>
                    <a:pt x="508" y="267"/>
                  </a:cubicBezTo>
                  <a:cubicBezTo>
                    <a:pt x="486" y="256"/>
                    <a:pt x="466" y="257"/>
                    <a:pt x="466" y="257"/>
                  </a:cubicBezTo>
                  <a:cubicBezTo>
                    <a:pt x="466" y="257"/>
                    <a:pt x="472" y="281"/>
                    <a:pt x="488" y="296"/>
                  </a:cubicBezTo>
                  <a:cubicBezTo>
                    <a:pt x="503" y="310"/>
                    <a:pt x="518" y="313"/>
                    <a:pt x="524" y="314"/>
                  </a:cubicBezTo>
                  <a:cubicBezTo>
                    <a:pt x="521" y="329"/>
                    <a:pt x="516" y="344"/>
                    <a:pt x="510" y="358"/>
                  </a:cubicBezTo>
                  <a:cubicBezTo>
                    <a:pt x="511" y="347"/>
                    <a:pt x="512" y="330"/>
                    <a:pt x="501" y="321"/>
                  </a:cubicBezTo>
                  <a:cubicBezTo>
                    <a:pt x="483" y="304"/>
                    <a:pt x="463" y="301"/>
                    <a:pt x="463" y="301"/>
                  </a:cubicBezTo>
                  <a:cubicBezTo>
                    <a:pt x="463" y="301"/>
                    <a:pt x="463" y="325"/>
                    <a:pt x="474" y="343"/>
                  </a:cubicBezTo>
                  <a:cubicBezTo>
                    <a:pt x="485" y="361"/>
                    <a:pt x="498" y="368"/>
                    <a:pt x="504" y="370"/>
                  </a:cubicBezTo>
                  <a:cubicBezTo>
                    <a:pt x="497" y="384"/>
                    <a:pt x="489" y="397"/>
                    <a:pt x="479" y="409"/>
                  </a:cubicBezTo>
                  <a:cubicBezTo>
                    <a:pt x="484" y="398"/>
                    <a:pt x="488" y="383"/>
                    <a:pt x="480" y="371"/>
                  </a:cubicBezTo>
                  <a:cubicBezTo>
                    <a:pt x="467" y="350"/>
                    <a:pt x="448" y="342"/>
                    <a:pt x="448" y="342"/>
                  </a:cubicBezTo>
                  <a:cubicBezTo>
                    <a:pt x="448" y="342"/>
                    <a:pt x="442" y="366"/>
                    <a:pt x="448" y="386"/>
                  </a:cubicBezTo>
                  <a:cubicBezTo>
                    <a:pt x="454" y="406"/>
                    <a:pt x="465" y="416"/>
                    <a:pt x="470" y="420"/>
                  </a:cubicBezTo>
                  <a:cubicBezTo>
                    <a:pt x="467" y="423"/>
                    <a:pt x="465" y="426"/>
                    <a:pt x="462" y="429"/>
                  </a:cubicBezTo>
                  <a:cubicBezTo>
                    <a:pt x="454" y="437"/>
                    <a:pt x="445" y="444"/>
                    <a:pt x="436" y="451"/>
                  </a:cubicBezTo>
                  <a:cubicBezTo>
                    <a:pt x="443" y="441"/>
                    <a:pt x="451" y="428"/>
                    <a:pt x="447" y="414"/>
                  </a:cubicBezTo>
                  <a:cubicBezTo>
                    <a:pt x="439" y="391"/>
                    <a:pt x="424" y="378"/>
                    <a:pt x="424" y="378"/>
                  </a:cubicBezTo>
                  <a:cubicBezTo>
                    <a:pt x="424" y="378"/>
                    <a:pt x="412" y="399"/>
                    <a:pt x="412" y="420"/>
                  </a:cubicBezTo>
                  <a:cubicBezTo>
                    <a:pt x="413" y="441"/>
                    <a:pt x="421" y="454"/>
                    <a:pt x="425" y="458"/>
                  </a:cubicBezTo>
                  <a:cubicBezTo>
                    <a:pt x="412" y="467"/>
                    <a:pt x="399" y="474"/>
                    <a:pt x="384" y="479"/>
                  </a:cubicBezTo>
                  <a:cubicBezTo>
                    <a:pt x="394" y="472"/>
                    <a:pt x="405" y="461"/>
                    <a:pt x="404" y="447"/>
                  </a:cubicBezTo>
                  <a:cubicBezTo>
                    <a:pt x="402" y="423"/>
                    <a:pt x="391" y="406"/>
                    <a:pt x="391" y="406"/>
                  </a:cubicBezTo>
                  <a:cubicBezTo>
                    <a:pt x="391" y="406"/>
                    <a:pt x="374" y="424"/>
                    <a:pt x="369" y="444"/>
                  </a:cubicBezTo>
                  <a:cubicBezTo>
                    <a:pt x="364" y="464"/>
                    <a:pt x="369" y="479"/>
                    <a:pt x="371" y="484"/>
                  </a:cubicBezTo>
                  <a:cubicBezTo>
                    <a:pt x="357" y="489"/>
                    <a:pt x="342" y="492"/>
                    <a:pt x="327" y="494"/>
                  </a:cubicBezTo>
                  <a:cubicBezTo>
                    <a:pt x="338" y="490"/>
                    <a:pt x="351" y="482"/>
                    <a:pt x="354" y="468"/>
                  </a:cubicBezTo>
                  <a:cubicBezTo>
                    <a:pt x="359" y="444"/>
                    <a:pt x="352" y="425"/>
                    <a:pt x="352" y="425"/>
                  </a:cubicBezTo>
                  <a:cubicBezTo>
                    <a:pt x="352" y="425"/>
                    <a:pt x="330" y="437"/>
                    <a:pt x="320" y="456"/>
                  </a:cubicBezTo>
                  <a:cubicBezTo>
                    <a:pt x="311" y="474"/>
                    <a:pt x="311" y="489"/>
                    <a:pt x="312" y="495"/>
                  </a:cubicBezTo>
                  <a:cubicBezTo>
                    <a:pt x="308" y="495"/>
                    <a:pt x="304" y="496"/>
                    <a:pt x="300" y="496"/>
                  </a:cubicBezTo>
                  <a:cubicBezTo>
                    <a:pt x="296" y="496"/>
                    <a:pt x="292" y="495"/>
                    <a:pt x="288" y="495"/>
                  </a:cubicBezTo>
                  <a:cubicBezTo>
                    <a:pt x="289" y="489"/>
                    <a:pt x="289" y="474"/>
                    <a:pt x="280" y="456"/>
                  </a:cubicBezTo>
                  <a:cubicBezTo>
                    <a:pt x="270" y="437"/>
                    <a:pt x="248" y="425"/>
                    <a:pt x="248" y="425"/>
                  </a:cubicBezTo>
                  <a:cubicBezTo>
                    <a:pt x="248" y="425"/>
                    <a:pt x="241" y="444"/>
                    <a:pt x="246" y="468"/>
                  </a:cubicBezTo>
                  <a:cubicBezTo>
                    <a:pt x="249" y="481"/>
                    <a:pt x="262" y="489"/>
                    <a:pt x="273" y="494"/>
                  </a:cubicBezTo>
                  <a:cubicBezTo>
                    <a:pt x="258" y="492"/>
                    <a:pt x="243" y="489"/>
                    <a:pt x="229" y="484"/>
                  </a:cubicBezTo>
                  <a:cubicBezTo>
                    <a:pt x="232" y="478"/>
                    <a:pt x="236" y="464"/>
                    <a:pt x="231" y="444"/>
                  </a:cubicBezTo>
                  <a:cubicBezTo>
                    <a:pt x="227" y="424"/>
                    <a:pt x="209" y="406"/>
                    <a:pt x="209" y="406"/>
                  </a:cubicBezTo>
                  <a:cubicBezTo>
                    <a:pt x="209" y="406"/>
                    <a:pt x="198" y="423"/>
                    <a:pt x="196" y="447"/>
                  </a:cubicBezTo>
                  <a:cubicBezTo>
                    <a:pt x="196" y="461"/>
                    <a:pt x="206" y="472"/>
                    <a:pt x="215" y="479"/>
                  </a:cubicBezTo>
                  <a:cubicBezTo>
                    <a:pt x="201" y="474"/>
                    <a:pt x="188" y="467"/>
                    <a:pt x="175" y="458"/>
                  </a:cubicBezTo>
                  <a:cubicBezTo>
                    <a:pt x="179" y="453"/>
                    <a:pt x="187" y="441"/>
                    <a:pt x="188" y="420"/>
                  </a:cubicBezTo>
                  <a:cubicBezTo>
                    <a:pt x="189" y="399"/>
                    <a:pt x="176" y="378"/>
                    <a:pt x="176" y="378"/>
                  </a:cubicBezTo>
                  <a:cubicBezTo>
                    <a:pt x="176" y="378"/>
                    <a:pt x="161" y="391"/>
                    <a:pt x="153" y="414"/>
                  </a:cubicBezTo>
                  <a:cubicBezTo>
                    <a:pt x="149" y="427"/>
                    <a:pt x="156" y="441"/>
                    <a:pt x="164" y="450"/>
                  </a:cubicBezTo>
                  <a:cubicBezTo>
                    <a:pt x="155" y="444"/>
                    <a:pt x="146" y="436"/>
                    <a:pt x="139" y="429"/>
                  </a:cubicBezTo>
                  <a:cubicBezTo>
                    <a:pt x="136" y="426"/>
                    <a:pt x="133" y="423"/>
                    <a:pt x="130" y="420"/>
                  </a:cubicBezTo>
                  <a:cubicBezTo>
                    <a:pt x="135" y="416"/>
                    <a:pt x="146" y="406"/>
                    <a:pt x="152" y="386"/>
                  </a:cubicBezTo>
                  <a:cubicBezTo>
                    <a:pt x="158" y="366"/>
                    <a:pt x="152" y="342"/>
                    <a:pt x="152" y="342"/>
                  </a:cubicBezTo>
                  <a:cubicBezTo>
                    <a:pt x="152" y="342"/>
                    <a:pt x="134" y="350"/>
                    <a:pt x="120" y="371"/>
                  </a:cubicBezTo>
                  <a:cubicBezTo>
                    <a:pt x="112" y="383"/>
                    <a:pt x="116" y="398"/>
                    <a:pt x="121" y="408"/>
                  </a:cubicBezTo>
                  <a:cubicBezTo>
                    <a:pt x="111" y="397"/>
                    <a:pt x="103" y="384"/>
                    <a:pt x="96" y="370"/>
                  </a:cubicBezTo>
                  <a:cubicBezTo>
                    <a:pt x="102" y="368"/>
                    <a:pt x="116" y="361"/>
                    <a:pt x="126" y="343"/>
                  </a:cubicBezTo>
                  <a:cubicBezTo>
                    <a:pt x="137" y="325"/>
                    <a:pt x="138" y="301"/>
                    <a:pt x="138" y="301"/>
                  </a:cubicBezTo>
                  <a:cubicBezTo>
                    <a:pt x="138" y="301"/>
                    <a:pt x="118" y="304"/>
                    <a:pt x="99" y="321"/>
                  </a:cubicBezTo>
                  <a:cubicBezTo>
                    <a:pt x="89" y="330"/>
                    <a:pt x="89" y="346"/>
                    <a:pt x="90" y="357"/>
                  </a:cubicBezTo>
                  <a:cubicBezTo>
                    <a:pt x="84" y="344"/>
                    <a:pt x="80" y="329"/>
                    <a:pt x="76" y="314"/>
                  </a:cubicBezTo>
                  <a:cubicBezTo>
                    <a:pt x="83" y="313"/>
                    <a:pt x="97" y="310"/>
                    <a:pt x="113" y="296"/>
                  </a:cubicBezTo>
                  <a:cubicBezTo>
                    <a:pt x="128" y="281"/>
                    <a:pt x="134" y="257"/>
                    <a:pt x="134" y="257"/>
                  </a:cubicBezTo>
                  <a:cubicBezTo>
                    <a:pt x="134" y="257"/>
                    <a:pt x="114" y="256"/>
                    <a:pt x="92" y="267"/>
                  </a:cubicBezTo>
                  <a:cubicBezTo>
                    <a:pt x="80" y="273"/>
                    <a:pt x="75" y="288"/>
                    <a:pt x="74" y="300"/>
                  </a:cubicBezTo>
                  <a:cubicBezTo>
                    <a:pt x="73" y="289"/>
                    <a:pt x="72" y="278"/>
                    <a:pt x="72" y="267"/>
                  </a:cubicBezTo>
                  <a:cubicBezTo>
                    <a:pt x="72" y="263"/>
                    <a:pt x="72" y="258"/>
                    <a:pt x="72" y="254"/>
                  </a:cubicBezTo>
                  <a:cubicBezTo>
                    <a:pt x="78" y="255"/>
                    <a:pt x="93" y="256"/>
                    <a:pt x="111" y="246"/>
                  </a:cubicBezTo>
                  <a:cubicBezTo>
                    <a:pt x="130" y="236"/>
                    <a:pt x="143" y="215"/>
                    <a:pt x="143" y="215"/>
                  </a:cubicBezTo>
                  <a:cubicBezTo>
                    <a:pt x="143" y="215"/>
                    <a:pt x="123" y="208"/>
                    <a:pt x="100" y="213"/>
                  </a:cubicBezTo>
                  <a:cubicBezTo>
                    <a:pt x="86" y="216"/>
                    <a:pt x="78" y="229"/>
                    <a:pt x="73" y="240"/>
                  </a:cubicBezTo>
                  <a:cubicBezTo>
                    <a:pt x="75" y="225"/>
                    <a:pt x="78" y="210"/>
                    <a:pt x="83" y="196"/>
                  </a:cubicBezTo>
                  <a:cubicBezTo>
                    <a:pt x="89" y="198"/>
                    <a:pt x="103" y="203"/>
                    <a:pt x="123" y="198"/>
                  </a:cubicBezTo>
                  <a:cubicBezTo>
                    <a:pt x="144" y="193"/>
                    <a:pt x="161" y="176"/>
                    <a:pt x="161" y="176"/>
                  </a:cubicBezTo>
                  <a:cubicBezTo>
                    <a:pt x="161" y="176"/>
                    <a:pt x="145" y="164"/>
                    <a:pt x="120" y="163"/>
                  </a:cubicBezTo>
                  <a:cubicBezTo>
                    <a:pt x="106" y="162"/>
                    <a:pt x="95" y="173"/>
                    <a:pt x="88" y="182"/>
                  </a:cubicBezTo>
                  <a:cubicBezTo>
                    <a:pt x="94" y="168"/>
                    <a:pt x="101" y="154"/>
                    <a:pt x="109" y="142"/>
                  </a:cubicBezTo>
                  <a:cubicBezTo>
                    <a:pt x="114" y="146"/>
                    <a:pt x="127" y="154"/>
                    <a:pt x="147" y="154"/>
                  </a:cubicBezTo>
                  <a:cubicBezTo>
                    <a:pt x="168" y="155"/>
                    <a:pt x="190" y="143"/>
                    <a:pt x="190" y="143"/>
                  </a:cubicBezTo>
                  <a:cubicBezTo>
                    <a:pt x="190" y="143"/>
                    <a:pt x="177" y="127"/>
                    <a:pt x="154" y="120"/>
                  </a:cubicBezTo>
                  <a:cubicBezTo>
                    <a:pt x="140" y="115"/>
                    <a:pt x="127" y="123"/>
                    <a:pt x="118" y="130"/>
                  </a:cubicBezTo>
                  <a:cubicBezTo>
                    <a:pt x="127" y="118"/>
                    <a:pt x="137" y="107"/>
                    <a:pt x="148" y="97"/>
                  </a:cubicBezTo>
                  <a:cubicBezTo>
                    <a:pt x="152" y="102"/>
                    <a:pt x="162" y="113"/>
                    <a:pt x="182" y="119"/>
                  </a:cubicBezTo>
                  <a:cubicBezTo>
                    <a:pt x="202" y="125"/>
                    <a:pt x="226" y="118"/>
                    <a:pt x="226" y="118"/>
                  </a:cubicBezTo>
                  <a:cubicBezTo>
                    <a:pt x="226" y="118"/>
                    <a:pt x="217" y="100"/>
                    <a:pt x="197" y="87"/>
                  </a:cubicBezTo>
                  <a:cubicBezTo>
                    <a:pt x="185" y="79"/>
                    <a:pt x="170" y="82"/>
                    <a:pt x="160" y="87"/>
                  </a:cubicBezTo>
                  <a:cubicBezTo>
                    <a:pt x="170" y="79"/>
                    <a:pt x="181" y="72"/>
                    <a:pt x="192" y="66"/>
                  </a:cubicBezTo>
                  <a:cubicBezTo>
                    <a:pt x="200" y="67"/>
                    <a:pt x="216" y="68"/>
                    <a:pt x="230" y="58"/>
                  </a:cubicBezTo>
                  <a:cubicBezTo>
                    <a:pt x="246" y="47"/>
                    <a:pt x="250" y="21"/>
                    <a:pt x="250" y="21"/>
                  </a:cubicBezTo>
                  <a:cubicBezTo>
                    <a:pt x="250" y="21"/>
                    <a:pt x="224" y="16"/>
                    <a:pt x="208" y="27"/>
                  </a:cubicBezTo>
                  <a:cubicBezTo>
                    <a:pt x="193" y="37"/>
                    <a:pt x="189" y="53"/>
                    <a:pt x="188" y="61"/>
                  </a:cubicBezTo>
                  <a:cubicBezTo>
                    <a:pt x="176" y="67"/>
                    <a:pt x="166" y="74"/>
                    <a:pt x="155" y="82"/>
                  </a:cubicBezTo>
                  <a:cubicBezTo>
                    <a:pt x="161" y="74"/>
                    <a:pt x="169" y="61"/>
                    <a:pt x="170" y="50"/>
                  </a:cubicBezTo>
                  <a:cubicBezTo>
                    <a:pt x="175" y="17"/>
                    <a:pt x="161" y="0"/>
                    <a:pt x="161" y="0"/>
                  </a:cubicBezTo>
                  <a:cubicBezTo>
                    <a:pt x="161" y="0"/>
                    <a:pt x="132" y="19"/>
                    <a:pt x="129" y="42"/>
                  </a:cubicBezTo>
                  <a:cubicBezTo>
                    <a:pt x="125" y="66"/>
                    <a:pt x="139" y="85"/>
                    <a:pt x="144" y="92"/>
                  </a:cubicBezTo>
                  <a:cubicBezTo>
                    <a:pt x="133" y="102"/>
                    <a:pt x="122" y="113"/>
                    <a:pt x="113" y="126"/>
                  </a:cubicBezTo>
                  <a:cubicBezTo>
                    <a:pt x="116" y="116"/>
                    <a:pt x="120" y="103"/>
                    <a:pt x="118" y="92"/>
                  </a:cubicBezTo>
                  <a:cubicBezTo>
                    <a:pt x="114" y="58"/>
                    <a:pt x="97" y="45"/>
                    <a:pt x="97" y="45"/>
                  </a:cubicBezTo>
                  <a:cubicBezTo>
                    <a:pt x="97" y="45"/>
                    <a:pt x="74" y="71"/>
                    <a:pt x="76" y="94"/>
                  </a:cubicBezTo>
                  <a:cubicBezTo>
                    <a:pt x="79" y="118"/>
                    <a:pt x="97" y="133"/>
                    <a:pt x="104" y="138"/>
                  </a:cubicBezTo>
                  <a:cubicBezTo>
                    <a:pt x="96" y="151"/>
                    <a:pt x="88" y="164"/>
                    <a:pt x="82" y="179"/>
                  </a:cubicBezTo>
                  <a:cubicBezTo>
                    <a:pt x="83" y="168"/>
                    <a:pt x="83" y="155"/>
                    <a:pt x="79" y="145"/>
                  </a:cubicBezTo>
                  <a:cubicBezTo>
                    <a:pt x="67" y="113"/>
                    <a:pt x="46" y="105"/>
                    <a:pt x="46" y="105"/>
                  </a:cubicBezTo>
                  <a:cubicBezTo>
                    <a:pt x="46" y="105"/>
                    <a:pt x="31" y="136"/>
                    <a:pt x="39" y="158"/>
                  </a:cubicBezTo>
                  <a:cubicBezTo>
                    <a:pt x="48" y="180"/>
                    <a:pt x="69" y="190"/>
                    <a:pt x="77" y="193"/>
                  </a:cubicBezTo>
                  <a:cubicBezTo>
                    <a:pt x="72" y="208"/>
                    <a:pt x="69" y="223"/>
                    <a:pt x="67" y="238"/>
                  </a:cubicBezTo>
                  <a:cubicBezTo>
                    <a:pt x="65" y="228"/>
                    <a:pt x="62" y="215"/>
                    <a:pt x="55" y="206"/>
                  </a:cubicBezTo>
                  <a:cubicBezTo>
                    <a:pt x="35" y="179"/>
                    <a:pt x="13" y="177"/>
                    <a:pt x="13" y="177"/>
                  </a:cubicBezTo>
                  <a:cubicBezTo>
                    <a:pt x="13" y="177"/>
                    <a:pt x="6" y="210"/>
                    <a:pt x="20" y="230"/>
                  </a:cubicBezTo>
                  <a:cubicBezTo>
                    <a:pt x="34" y="249"/>
                    <a:pt x="57" y="253"/>
                    <a:pt x="66" y="253"/>
                  </a:cubicBezTo>
                  <a:cubicBezTo>
                    <a:pt x="65" y="258"/>
                    <a:pt x="65" y="262"/>
                    <a:pt x="65" y="267"/>
                  </a:cubicBezTo>
                  <a:cubicBezTo>
                    <a:pt x="65" y="278"/>
                    <a:pt x="66" y="289"/>
                    <a:pt x="68" y="300"/>
                  </a:cubicBezTo>
                  <a:cubicBezTo>
                    <a:pt x="63" y="290"/>
                    <a:pt x="56" y="278"/>
                    <a:pt x="48" y="272"/>
                  </a:cubicBezTo>
                  <a:cubicBezTo>
                    <a:pt x="21" y="251"/>
                    <a:pt x="0" y="254"/>
                    <a:pt x="0" y="254"/>
                  </a:cubicBezTo>
                  <a:cubicBezTo>
                    <a:pt x="0" y="254"/>
                    <a:pt x="2" y="288"/>
                    <a:pt x="20" y="303"/>
                  </a:cubicBezTo>
                  <a:cubicBezTo>
                    <a:pt x="38" y="318"/>
                    <a:pt x="62" y="316"/>
                    <a:pt x="70" y="315"/>
                  </a:cubicBezTo>
                  <a:cubicBezTo>
                    <a:pt x="73" y="330"/>
                    <a:pt x="78" y="345"/>
                    <a:pt x="84" y="358"/>
                  </a:cubicBezTo>
                  <a:cubicBezTo>
                    <a:pt x="77" y="351"/>
                    <a:pt x="68" y="341"/>
                    <a:pt x="58" y="337"/>
                  </a:cubicBezTo>
                  <a:cubicBezTo>
                    <a:pt x="26" y="324"/>
                    <a:pt x="7" y="332"/>
                    <a:pt x="7" y="332"/>
                  </a:cubicBezTo>
                  <a:cubicBezTo>
                    <a:pt x="7" y="332"/>
                    <a:pt x="17" y="365"/>
                    <a:pt x="39" y="375"/>
                  </a:cubicBezTo>
                  <a:cubicBezTo>
                    <a:pt x="61" y="384"/>
                    <a:pt x="83" y="376"/>
                    <a:pt x="90" y="373"/>
                  </a:cubicBezTo>
                  <a:cubicBezTo>
                    <a:pt x="97" y="387"/>
                    <a:pt x="106" y="400"/>
                    <a:pt x="115" y="412"/>
                  </a:cubicBezTo>
                  <a:cubicBezTo>
                    <a:pt x="107" y="406"/>
                    <a:pt x="95" y="399"/>
                    <a:pt x="84" y="397"/>
                  </a:cubicBezTo>
                  <a:cubicBezTo>
                    <a:pt x="50" y="393"/>
                    <a:pt x="34" y="406"/>
                    <a:pt x="34" y="406"/>
                  </a:cubicBezTo>
                  <a:cubicBezTo>
                    <a:pt x="34" y="406"/>
                    <a:pt x="52" y="435"/>
                    <a:pt x="76" y="439"/>
                  </a:cubicBezTo>
                  <a:cubicBezTo>
                    <a:pt x="99" y="443"/>
                    <a:pt x="118" y="429"/>
                    <a:pt x="125" y="423"/>
                  </a:cubicBezTo>
                  <a:cubicBezTo>
                    <a:pt x="135" y="435"/>
                    <a:pt x="147" y="445"/>
                    <a:pt x="159" y="455"/>
                  </a:cubicBezTo>
                  <a:cubicBezTo>
                    <a:pt x="149" y="451"/>
                    <a:pt x="136" y="448"/>
                    <a:pt x="125" y="449"/>
                  </a:cubicBezTo>
                  <a:cubicBezTo>
                    <a:pt x="91" y="453"/>
                    <a:pt x="79" y="470"/>
                    <a:pt x="79" y="470"/>
                  </a:cubicBezTo>
                  <a:cubicBezTo>
                    <a:pt x="79" y="470"/>
                    <a:pt x="104" y="493"/>
                    <a:pt x="128" y="491"/>
                  </a:cubicBezTo>
                  <a:cubicBezTo>
                    <a:pt x="152" y="489"/>
                    <a:pt x="167" y="471"/>
                    <a:pt x="171" y="464"/>
                  </a:cubicBezTo>
                  <a:cubicBezTo>
                    <a:pt x="184" y="472"/>
                    <a:pt x="198" y="479"/>
                    <a:pt x="213" y="485"/>
                  </a:cubicBezTo>
                  <a:cubicBezTo>
                    <a:pt x="202" y="484"/>
                    <a:pt x="188" y="484"/>
                    <a:pt x="178" y="488"/>
                  </a:cubicBezTo>
                  <a:cubicBezTo>
                    <a:pt x="147" y="501"/>
                    <a:pt x="139" y="521"/>
                    <a:pt x="139" y="521"/>
                  </a:cubicBezTo>
                  <a:cubicBezTo>
                    <a:pt x="139" y="521"/>
                    <a:pt x="170" y="537"/>
                    <a:pt x="192" y="528"/>
                  </a:cubicBezTo>
                  <a:cubicBezTo>
                    <a:pt x="214" y="520"/>
                    <a:pt x="224" y="498"/>
                    <a:pt x="227" y="490"/>
                  </a:cubicBezTo>
                  <a:cubicBezTo>
                    <a:pt x="241" y="495"/>
                    <a:pt x="257" y="498"/>
                    <a:pt x="272" y="500"/>
                  </a:cubicBezTo>
                  <a:cubicBezTo>
                    <a:pt x="262" y="502"/>
                    <a:pt x="249" y="506"/>
                    <a:pt x="240" y="512"/>
                  </a:cubicBezTo>
                  <a:cubicBezTo>
                    <a:pt x="212" y="533"/>
                    <a:pt x="210" y="554"/>
                    <a:pt x="210" y="554"/>
                  </a:cubicBezTo>
                  <a:cubicBezTo>
                    <a:pt x="210" y="554"/>
                    <a:pt x="244" y="561"/>
                    <a:pt x="263" y="547"/>
                  </a:cubicBezTo>
                  <a:cubicBezTo>
                    <a:pt x="282" y="533"/>
                    <a:pt x="286" y="510"/>
                    <a:pt x="287" y="502"/>
                  </a:cubicBezTo>
                  <a:cubicBezTo>
                    <a:pt x="291" y="502"/>
                    <a:pt x="296" y="502"/>
                    <a:pt x="300" y="502"/>
                  </a:cubicBezTo>
                  <a:cubicBezTo>
                    <a:pt x="304" y="502"/>
                    <a:pt x="309" y="502"/>
                    <a:pt x="313" y="502"/>
                  </a:cubicBezTo>
                  <a:cubicBezTo>
                    <a:pt x="314" y="510"/>
                    <a:pt x="318" y="533"/>
                    <a:pt x="337" y="547"/>
                  </a:cubicBezTo>
                  <a:cubicBezTo>
                    <a:pt x="356" y="561"/>
                    <a:pt x="390" y="554"/>
                    <a:pt x="390" y="554"/>
                  </a:cubicBezTo>
                  <a:cubicBezTo>
                    <a:pt x="390" y="554"/>
                    <a:pt x="388" y="533"/>
                    <a:pt x="360" y="512"/>
                  </a:cubicBezTo>
                  <a:cubicBezTo>
                    <a:pt x="352" y="506"/>
                    <a:pt x="338" y="502"/>
                    <a:pt x="328" y="500"/>
                  </a:cubicBezTo>
                  <a:cubicBezTo>
                    <a:pt x="343" y="498"/>
                    <a:pt x="359" y="495"/>
                    <a:pt x="373" y="490"/>
                  </a:cubicBezTo>
                  <a:cubicBezTo>
                    <a:pt x="376" y="498"/>
                    <a:pt x="386" y="520"/>
                    <a:pt x="408" y="528"/>
                  </a:cubicBezTo>
                  <a:cubicBezTo>
                    <a:pt x="430" y="537"/>
                    <a:pt x="461" y="521"/>
                    <a:pt x="461" y="521"/>
                  </a:cubicBezTo>
                  <a:cubicBezTo>
                    <a:pt x="461" y="521"/>
                    <a:pt x="454" y="501"/>
                    <a:pt x="422" y="488"/>
                  </a:cubicBezTo>
                  <a:cubicBezTo>
                    <a:pt x="412" y="484"/>
                    <a:pt x="398" y="484"/>
                    <a:pt x="388" y="485"/>
                  </a:cubicBezTo>
                  <a:cubicBezTo>
                    <a:pt x="402" y="479"/>
                    <a:pt x="416" y="472"/>
                    <a:pt x="429" y="464"/>
                  </a:cubicBezTo>
                  <a:cubicBezTo>
                    <a:pt x="434" y="471"/>
                    <a:pt x="449" y="489"/>
                    <a:pt x="472" y="491"/>
                  </a:cubicBezTo>
                  <a:cubicBezTo>
                    <a:pt x="496" y="493"/>
                    <a:pt x="521" y="470"/>
                    <a:pt x="521" y="470"/>
                  </a:cubicBezTo>
                  <a:cubicBezTo>
                    <a:pt x="521" y="470"/>
                    <a:pt x="509" y="453"/>
                    <a:pt x="475" y="449"/>
                  </a:cubicBezTo>
                  <a:cubicBezTo>
                    <a:pt x="464" y="448"/>
                    <a:pt x="451" y="451"/>
                    <a:pt x="441" y="455"/>
                  </a:cubicBezTo>
                  <a:cubicBezTo>
                    <a:pt x="454" y="445"/>
                    <a:pt x="465" y="435"/>
                    <a:pt x="475" y="424"/>
                  </a:cubicBezTo>
                  <a:cubicBezTo>
                    <a:pt x="482" y="429"/>
                    <a:pt x="501" y="443"/>
                    <a:pt x="524" y="439"/>
                  </a:cubicBezTo>
                  <a:cubicBezTo>
                    <a:pt x="548" y="435"/>
                    <a:pt x="566" y="406"/>
                    <a:pt x="566" y="406"/>
                  </a:cubicBezTo>
                  <a:cubicBezTo>
                    <a:pt x="566" y="406"/>
                    <a:pt x="550" y="393"/>
                    <a:pt x="516" y="397"/>
                  </a:cubicBezTo>
                  <a:cubicBezTo>
                    <a:pt x="505" y="399"/>
                    <a:pt x="494" y="406"/>
                    <a:pt x="485" y="411"/>
                  </a:cubicBezTo>
                  <a:cubicBezTo>
                    <a:pt x="495" y="399"/>
                    <a:pt x="503" y="386"/>
                    <a:pt x="510" y="373"/>
                  </a:cubicBezTo>
                  <a:cubicBezTo>
                    <a:pt x="518" y="376"/>
                    <a:pt x="540" y="384"/>
                    <a:pt x="561" y="375"/>
                  </a:cubicBezTo>
                  <a:cubicBezTo>
                    <a:pt x="583" y="365"/>
                    <a:pt x="593" y="332"/>
                    <a:pt x="593" y="332"/>
                  </a:cubicBezTo>
                  <a:cubicBezTo>
                    <a:pt x="593" y="332"/>
                    <a:pt x="574" y="324"/>
                    <a:pt x="542" y="337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3738"/>
            <p:cNvSpPr>
              <a:spLocks noEditPoints="1"/>
            </p:cNvSpPr>
            <p:nvPr/>
          </p:nvSpPr>
          <p:spPr bwMode="auto">
            <a:xfrm>
              <a:off x="661988" y="1631950"/>
              <a:ext cx="1798638" cy="2092325"/>
            </a:xfrm>
            <a:custGeom>
              <a:avLst/>
              <a:gdLst>
                <a:gd name="T0" fmla="*/ 491 w 566"/>
                <a:gd name="T1" fmla="*/ 0 h 659"/>
                <a:gd name="T2" fmla="*/ 491 w 566"/>
                <a:gd name="T3" fmla="*/ 27 h 659"/>
                <a:gd name="T4" fmla="*/ 479 w 566"/>
                <a:gd name="T5" fmla="*/ 38 h 659"/>
                <a:gd name="T6" fmla="*/ 450 w 566"/>
                <a:gd name="T7" fmla="*/ 38 h 659"/>
                <a:gd name="T8" fmla="*/ 450 w 566"/>
                <a:gd name="T9" fmla="*/ 0 h 659"/>
                <a:gd name="T10" fmla="*/ 115 w 566"/>
                <a:gd name="T11" fmla="*/ 0 h 659"/>
                <a:gd name="T12" fmla="*/ 115 w 566"/>
                <a:gd name="T13" fmla="*/ 38 h 659"/>
                <a:gd name="T14" fmla="*/ 87 w 566"/>
                <a:gd name="T15" fmla="*/ 38 h 659"/>
                <a:gd name="T16" fmla="*/ 75 w 566"/>
                <a:gd name="T17" fmla="*/ 27 h 659"/>
                <a:gd name="T18" fmla="*/ 75 w 566"/>
                <a:gd name="T19" fmla="*/ 0 h 659"/>
                <a:gd name="T20" fmla="*/ 0 w 566"/>
                <a:gd name="T21" fmla="*/ 0 h 659"/>
                <a:gd name="T22" fmla="*/ 0 w 566"/>
                <a:gd name="T23" fmla="*/ 64 h 659"/>
                <a:gd name="T24" fmla="*/ 75 w 566"/>
                <a:gd name="T25" fmla="*/ 245 h 659"/>
                <a:gd name="T26" fmla="*/ 155 w 566"/>
                <a:gd name="T27" fmla="*/ 275 h 659"/>
                <a:gd name="T28" fmla="*/ 255 w 566"/>
                <a:gd name="T29" fmla="*/ 332 h 659"/>
                <a:gd name="T30" fmla="*/ 255 w 566"/>
                <a:gd name="T31" fmla="*/ 391 h 659"/>
                <a:gd name="T32" fmla="*/ 238 w 566"/>
                <a:gd name="T33" fmla="*/ 414 h 659"/>
                <a:gd name="T34" fmla="*/ 238 w 566"/>
                <a:gd name="T35" fmla="*/ 430 h 659"/>
                <a:gd name="T36" fmla="*/ 255 w 566"/>
                <a:gd name="T37" fmla="*/ 452 h 659"/>
                <a:gd name="T38" fmla="*/ 255 w 566"/>
                <a:gd name="T39" fmla="*/ 499 h 659"/>
                <a:gd name="T40" fmla="*/ 238 w 566"/>
                <a:gd name="T41" fmla="*/ 522 h 659"/>
                <a:gd name="T42" fmla="*/ 238 w 566"/>
                <a:gd name="T43" fmla="*/ 538 h 659"/>
                <a:gd name="T44" fmla="*/ 255 w 566"/>
                <a:gd name="T45" fmla="*/ 560 h 659"/>
                <a:gd name="T46" fmla="*/ 255 w 566"/>
                <a:gd name="T47" fmla="*/ 571 h 659"/>
                <a:gd name="T48" fmla="*/ 221 w 566"/>
                <a:gd name="T49" fmla="*/ 622 h 659"/>
                <a:gd name="T50" fmla="*/ 165 w 566"/>
                <a:gd name="T51" fmla="*/ 659 h 659"/>
                <a:gd name="T52" fmla="*/ 399 w 566"/>
                <a:gd name="T53" fmla="*/ 659 h 659"/>
                <a:gd name="T54" fmla="*/ 367 w 566"/>
                <a:gd name="T55" fmla="*/ 628 h 659"/>
                <a:gd name="T56" fmla="*/ 310 w 566"/>
                <a:gd name="T57" fmla="*/ 571 h 659"/>
                <a:gd name="T58" fmla="*/ 310 w 566"/>
                <a:gd name="T59" fmla="*/ 560 h 659"/>
                <a:gd name="T60" fmla="*/ 327 w 566"/>
                <a:gd name="T61" fmla="*/ 538 h 659"/>
                <a:gd name="T62" fmla="*/ 327 w 566"/>
                <a:gd name="T63" fmla="*/ 522 h 659"/>
                <a:gd name="T64" fmla="*/ 310 w 566"/>
                <a:gd name="T65" fmla="*/ 499 h 659"/>
                <a:gd name="T66" fmla="*/ 310 w 566"/>
                <a:gd name="T67" fmla="*/ 452 h 659"/>
                <a:gd name="T68" fmla="*/ 327 w 566"/>
                <a:gd name="T69" fmla="*/ 430 h 659"/>
                <a:gd name="T70" fmla="*/ 327 w 566"/>
                <a:gd name="T71" fmla="*/ 414 h 659"/>
                <a:gd name="T72" fmla="*/ 310 w 566"/>
                <a:gd name="T73" fmla="*/ 391 h 659"/>
                <a:gd name="T74" fmla="*/ 310 w 566"/>
                <a:gd name="T75" fmla="*/ 332 h 659"/>
                <a:gd name="T76" fmla="*/ 410 w 566"/>
                <a:gd name="T77" fmla="*/ 275 h 659"/>
                <a:gd name="T78" fmla="*/ 491 w 566"/>
                <a:gd name="T79" fmla="*/ 245 h 659"/>
                <a:gd name="T80" fmla="*/ 566 w 566"/>
                <a:gd name="T81" fmla="*/ 64 h 659"/>
                <a:gd name="T82" fmla="*/ 566 w 566"/>
                <a:gd name="T83" fmla="*/ 0 h 659"/>
                <a:gd name="T84" fmla="*/ 491 w 566"/>
                <a:gd name="T85" fmla="*/ 0 h 659"/>
                <a:gd name="T86" fmla="*/ 50 w 566"/>
                <a:gd name="T87" fmla="*/ 173 h 659"/>
                <a:gd name="T88" fmla="*/ 27 w 566"/>
                <a:gd name="T89" fmla="*/ 28 h 659"/>
                <a:gd name="T90" fmla="*/ 49 w 566"/>
                <a:gd name="T91" fmla="*/ 28 h 659"/>
                <a:gd name="T92" fmla="*/ 77 w 566"/>
                <a:gd name="T93" fmla="*/ 67 h 659"/>
                <a:gd name="T94" fmla="*/ 115 w 566"/>
                <a:gd name="T95" fmla="*/ 67 h 659"/>
                <a:gd name="T96" fmla="*/ 115 w 566"/>
                <a:gd name="T97" fmla="*/ 167 h 659"/>
                <a:gd name="T98" fmla="*/ 133 w 566"/>
                <a:gd name="T99" fmla="*/ 243 h 659"/>
                <a:gd name="T100" fmla="*/ 50 w 566"/>
                <a:gd name="T101" fmla="*/ 173 h 659"/>
                <a:gd name="T102" fmla="*/ 516 w 566"/>
                <a:gd name="T103" fmla="*/ 173 h 659"/>
                <a:gd name="T104" fmla="*/ 431 w 566"/>
                <a:gd name="T105" fmla="*/ 243 h 659"/>
                <a:gd name="T106" fmla="*/ 450 w 566"/>
                <a:gd name="T107" fmla="*/ 167 h 659"/>
                <a:gd name="T108" fmla="*/ 450 w 566"/>
                <a:gd name="T109" fmla="*/ 67 h 659"/>
                <a:gd name="T110" fmla="*/ 489 w 566"/>
                <a:gd name="T111" fmla="*/ 67 h 659"/>
                <a:gd name="T112" fmla="*/ 517 w 566"/>
                <a:gd name="T113" fmla="*/ 28 h 659"/>
                <a:gd name="T114" fmla="*/ 539 w 566"/>
                <a:gd name="T115" fmla="*/ 28 h 659"/>
                <a:gd name="T116" fmla="*/ 516 w 566"/>
                <a:gd name="T117" fmla="*/ 17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6" h="659">
                  <a:moveTo>
                    <a:pt x="491" y="0"/>
                  </a:moveTo>
                  <a:cubicBezTo>
                    <a:pt x="491" y="0"/>
                    <a:pt x="491" y="18"/>
                    <a:pt x="491" y="27"/>
                  </a:cubicBezTo>
                  <a:cubicBezTo>
                    <a:pt x="491" y="36"/>
                    <a:pt x="485" y="38"/>
                    <a:pt x="479" y="38"/>
                  </a:cubicBezTo>
                  <a:cubicBezTo>
                    <a:pt x="474" y="38"/>
                    <a:pt x="455" y="38"/>
                    <a:pt x="450" y="38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08" y="38"/>
                    <a:pt x="92" y="38"/>
                    <a:pt x="87" y="38"/>
                  </a:cubicBezTo>
                  <a:cubicBezTo>
                    <a:pt x="81" y="38"/>
                    <a:pt x="75" y="36"/>
                    <a:pt x="75" y="27"/>
                  </a:cubicBezTo>
                  <a:cubicBezTo>
                    <a:pt x="75" y="18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44"/>
                    <a:pt x="0" y="64"/>
                  </a:cubicBezTo>
                  <a:cubicBezTo>
                    <a:pt x="0" y="130"/>
                    <a:pt x="16" y="204"/>
                    <a:pt x="75" y="245"/>
                  </a:cubicBezTo>
                  <a:cubicBezTo>
                    <a:pt x="105" y="266"/>
                    <a:pt x="134" y="273"/>
                    <a:pt x="155" y="275"/>
                  </a:cubicBezTo>
                  <a:cubicBezTo>
                    <a:pt x="180" y="304"/>
                    <a:pt x="215" y="325"/>
                    <a:pt x="255" y="332"/>
                  </a:cubicBezTo>
                  <a:cubicBezTo>
                    <a:pt x="255" y="391"/>
                    <a:pt x="255" y="391"/>
                    <a:pt x="255" y="391"/>
                  </a:cubicBezTo>
                  <a:cubicBezTo>
                    <a:pt x="245" y="394"/>
                    <a:pt x="238" y="403"/>
                    <a:pt x="238" y="414"/>
                  </a:cubicBezTo>
                  <a:cubicBezTo>
                    <a:pt x="238" y="430"/>
                    <a:pt x="238" y="430"/>
                    <a:pt x="238" y="430"/>
                  </a:cubicBezTo>
                  <a:cubicBezTo>
                    <a:pt x="238" y="440"/>
                    <a:pt x="245" y="449"/>
                    <a:pt x="255" y="452"/>
                  </a:cubicBezTo>
                  <a:cubicBezTo>
                    <a:pt x="255" y="499"/>
                    <a:pt x="255" y="499"/>
                    <a:pt x="255" y="499"/>
                  </a:cubicBezTo>
                  <a:cubicBezTo>
                    <a:pt x="245" y="502"/>
                    <a:pt x="238" y="511"/>
                    <a:pt x="238" y="522"/>
                  </a:cubicBezTo>
                  <a:cubicBezTo>
                    <a:pt x="238" y="538"/>
                    <a:pt x="238" y="538"/>
                    <a:pt x="238" y="538"/>
                  </a:cubicBezTo>
                  <a:cubicBezTo>
                    <a:pt x="238" y="548"/>
                    <a:pt x="245" y="557"/>
                    <a:pt x="255" y="560"/>
                  </a:cubicBezTo>
                  <a:cubicBezTo>
                    <a:pt x="255" y="571"/>
                    <a:pt x="255" y="571"/>
                    <a:pt x="255" y="571"/>
                  </a:cubicBezTo>
                  <a:cubicBezTo>
                    <a:pt x="255" y="600"/>
                    <a:pt x="231" y="616"/>
                    <a:pt x="221" y="622"/>
                  </a:cubicBezTo>
                  <a:cubicBezTo>
                    <a:pt x="201" y="634"/>
                    <a:pt x="165" y="621"/>
                    <a:pt x="165" y="659"/>
                  </a:cubicBezTo>
                  <a:cubicBezTo>
                    <a:pt x="399" y="659"/>
                    <a:pt x="399" y="659"/>
                    <a:pt x="399" y="659"/>
                  </a:cubicBezTo>
                  <a:cubicBezTo>
                    <a:pt x="399" y="659"/>
                    <a:pt x="399" y="632"/>
                    <a:pt x="367" y="628"/>
                  </a:cubicBezTo>
                  <a:cubicBezTo>
                    <a:pt x="340" y="625"/>
                    <a:pt x="310" y="606"/>
                    <a:pt x="310" y="571"/>
                  </a:cubicBezTo>
                  <a:cubicBezTo>
                    <a:pt x="310" y="560"/>
                    <a:pt x="310" y="560"/>
                    <a:pt x="310" y="560"/>
                  </a:cubicBezTo>
                  <a:cubicBezTo>
                    <a:pt x="320" y="557"/>
                    <a:pt x="327" y="548"/>
                    <a:pt x="327" y="538"/>
                  </a:cubicBezTo>
                  <a:cubicBezTo>
                    <a:pt x="327" y="522"/>
                    <a:pt x="327" y="522"/>
                    <a:pt x="327" y="522"/>
                  </a:cubicBezTo>
                  <a:cubicBezTo>
                    <a:pt x="327" y="511"/>
                    <a:pt x="320" y="502"/>
                    <a:pt x="310" y="499"/>
                  </a:cubicBezTo>
                  <a:cubicBezTo>
                    <a:pt x="310" y="452"/>
                    <a:pt x="310" y="452"/>
                    <a:pt x="310" y="452"/>
                  </a:cubicBezTo>
                  <a:cubicBezTo>
                    <a:pt x="320" y="449"/>
                    <a:pt x="327" y="440"/>
                    <a:pt x="327" y="430"/>
                  </a:cubicBezTo>
                  <a:cubicBezTo>
                    <a:pt x="327" y="414"/>
                    <a:pt x="327" y="414"/>
                    <a:pt x="327" y="414"/>
                  </a:cubicBezTo>
                  <a:cubicBezTo>
                    <a:pt x="327" y="403"/>
                    <a:pt x="320" y="394"/>
                    <a:pt x="310" y="391"/>
                  </a:cubicBezTo>
                  <a:cubicBezTo>
                    <a:pt x="310" y="332"/>
                    <a:pt x="310" y="332"/>
                    <a:pt x="310" y="332"/>
                  </a:cubicBezTo>
                  <a:cubicBezTo>
                    <a:pt x="350" y="325"/>
                    <a:pt x="385" y="304"/>
                    <a:pt x="410" y="275"/>
                  </a:cubicBezTo>
                  <a:cubicBezTo>
                    <a:pt x="430" y="273"/>
                    <a:pt x="460" y="266"/>
                    <a:pt x="491" y="245"/>
                  </a:cubicBezTo>
                  <a:cubicBezTo>
                    <a:pt x="550" y="204"/>
                    <a:pt x="566" y="130"/>
                    <a:pt x="566" y="64"/>
                  </a:cubicBezTo>
                  <a:cubicBezTo>
                    <a:pt x="566" y="44"/>
                    <a:pt x="566" y="0"/>
                    <a:pt x="566" y="0"/>
                  </a:cubicBezTo>
                  <a:lnTo>
                    <a:pt x="491" y="0"/>
                  </a:lnTo>
                  <a:close/>
                  <a:moveTo>
                    <a:pt x="50" y="173"/>
                  </a:moveTo>
                  <a:cubicBezTo>
                    <a:pt x="19" y="119"/>
                    <a:pt x="27" y="28"/>
                    <a:pt x="27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56"/>
                    <a:pt x="64" y="67"/>
                    <a:pt x="77" y="67"/>
                  </a:cubicBezTo>
                  <a:cubicBezTo>
                    <a:pt x="87" y="67"/>
                    <a:pt x="108" y="67"/>
                    <a:pt x="115" y="67"/>
                  </a:cubicBezTo>
                  <a:cubicBezTo>
                    <a:pt x="115" y="167"/>
                    <a:pt x="115" y="167"/>
                    <a:pt x="115" y="167"/>
                  </a:cubicBezTo>
                  <a:cubicBezTo>
                    <a:pt x="115" y="194"/>
                    <a:pt x="122" y="220"/>
                    <a:pt x="133" y="243"/>
                  </a:cubicBezTo>
                  <a:cubicBezTo>
                    <a:pt x="111" y="237"/>
                    <a:pt x="76" y="219"/>
                    <a:pt x="50" y="173"/>
                  </a:cubicBezTo>
                  <a:close/>
                  <a:moveTo>
                    <a:pt x="516" y="173"/>
                  </a:moveTo>
                  <a:cubicBezTo>
                    <a:pt x="489" y="220"/>
                    <a:pt x="454" y="238"/>
                    <a:pt x="431" y="243"/>
                  </a:cubicBezTo>
                  <a:cubicBezTo>
                    <a:pt x="443" y="220"/>
                    <a:pt x="450" y="194"/>
                    <a:pt x="450" y="167"/>
                  </a:cubicBezTo>
                  <a:cubicBezTo>
                    <a:pt x="450" y="67"/>
                    <a:pt x="450" y="67"/>
                    <a:pt x="450" y="67"/>
                  </a:cubicBezTo>
                  <a:cubicBezTo>
                    <a:pt x="456" y="67"/>
                    <a:pt x="478" y="67"/>
                    <a:pt x="489" y="67"/>
                  </a:cubicBezTo>
                  <a:cubicBezTo>
                    <a:pt x="502" y="67"/>
                    <a:pt x="517" y="56"/>
                    <a:pt x="517" y="28"/>
                  </a:cubicBezTo>
                  <a:cubicBezTo>
                    <a:pt x="539" y="28"/>
                    <a:pt x="539" y="28"/>
                    <a:pt x="539" y="28"/>
                  </a:cubicBezTo>
                  <a:cubicBezTo>
                    <a:pt x="539" y="28"/>
                    <a:pt x="547" y="119"/>
                    <a:pt x="516" y="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29" name="组合 128"/>
            <p:cNvGrpSpPr/>
            <p:nvPr/>
          </p:nvGrpSpPr>
          <p:grpSpPr>
            <a:xfrm>
              <a:off x="1090613" y="2070100"/>
              <a:ext cx="941388" cy="647700"/>
              <a:chOff x="1090613" y="2070100"/>
              <a:chExt cx="941388" cy="647700"/>
            </a:xfrm>
          </p:grpSpPr>
          <p:sp>
            <p:nvSpPr>
              <p:cNvPr id="130" name="Freeform 3739"/>
              <p:cNvSpPr/>
              <p:nvPr/>
            </p:nvSpPr>
            <p:spPr bwMode="auto">
              <a:xfrm>
                <a:off x="1835151" y="2092325"/>
                <a:ext cx="92075" cy="88900"/>
              </a:xfrm>
              <a:custGeom>
                <a:avLst/>
                <a:gdLst>
                  <a:gd name="T0" fmla="*/ 23 w 29"/>
                  <a:gd name="T1" fmla="*/ 28 h 28"/>
                  <a:gd name="T2" fmla="*/ 10 w 29"/>
                  <a:gd name="T3" fmla="*/ 9 h 28"/>
                  <a:gd name="T4" fmla="*/ 24 w 29"/>
                  <a:gd name="T5" fmla="*/ 28 h 28"/>
                  <a:gd name="T6" fmla="*/ 2 w 29"/>
                  <a:gd name="T7" fmla="*/ 0 h 28"/>
                  <a:gd name="T8" fmla="*/ 23 w 29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3" y="28"/>
                    </a:moveTo>
                    <a:cubicBezTo>
                      <a:pt x="21" y="24"/>
                      <a:pt x="16" y="16"/>
                      <a:pt x="10" y="9"/>
                    </a:cubicBezTo>
                    <a:cubicBezTo>
                      <a:pt x="10" y="9"/>
                      <a:pt x="19" y="18"/>
                      <a:pt x="24" y="28"/>
                    </a:cubicBezTo>
                    <a:cubicBezTo>
                      <a:pt x="25" y="25"/>
                      <a:pt x="29" y="3"/>
                      <a:pt x="2" y="0"/>
                    </a:cubicBezTo>
                    <a:cubicBezTo>
                      <a:pt x="2" y="0"/>
                      <a:pt x="0" y="26"/>
                      <a:pt x="2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3740"/>
              <p:cNvSpPr/>
              <p:nvPr/>
            </p:nvSpPr>
            <p:spPr bwMode="auto">
              <a:xfrm>
                <a:off x="1822451" y="2190750"/>
                <a:ext cx="95250" cy="88900"/>
              </a:xfrm>
              <a:custGeom>
                <a:avLst/>
                <a:gdLst>
                  <a:gd name="T0" fmla="*/ 24 w 30"/>
                  <a:gd name="T1" fmla="*/ 28 h 28"/>
                  <a:gd name="T2" fmla="*/ 10 w 30"/>
                  <a:gd name="T3" fmla="*/ 9 h 28"/>
                  <a:gd name="T4" fmla="*/ 25 w 30"/>
                  <a:gd name="T5" fmla="*/ 28 h 28"/>
                  <a:gd name="T6" fmla="*/ 3 w 30"/>
                  <a:gd name="T7" fmla="*/ 0 h 28"/>
                  <a:gd name="T8" fmla="*/ 24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4" y="28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20" y="18"/>
                      <a:pt x="25" y="28"/>
                    </a:cubicBezTo>
                    <a:cubicBezTo>
                      <a:pt x="25" y="25"/>
                      <a:pt x="30" y="2"/>
                      <a:pt x="3" y="0"/>
                    </a:cubicBezTo>
                    <a:cubicBezTo>
                      <a:pt x="3" y="0"/>
                      <a:pt x="0" y="26"/>
                      <a:pt x="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3741"/>
              <p:cNvSpPr/>
              <p:nvPr/>
            </p:nvSpPr>
            <p:spPr bwMode="auto">
              <a:xfrm>
                <a:off x="1803401" y="2270125"/>
                <a:ext cx="92075" cy="85725"/>
              </a:xfrm>
              <a:custGeom>
                <a:avLst/>
                <a:gdLst>
                  <a:gd name="T0" fmla="*/ 23 w 29"/>
                  <a:gd name="T1" fmla="*/ 27 h 27"/>
                  <a:gd name="T2" fmla="*/ 10 w 29"/>
                  <a:gd name="T3" fmla="*/ 9 h 27"/>
                  <a:gd name="T4" fmla="*/ 24 w 29"/>
                  <a:gd name="T5" fmla="*/ 27 h 27"/>
                  <a:gd name="T6" fmla="*/ 2 w 29"/>
                  <a:gd name="T7" fmla="*/ 0 h 27"/>
                  <a:gd name="T8" fmla="*/ 23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23" y="27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19" y="17"/>
                      <a:pt x="24" y="27"/>
                    </a:cubicBezTo>
                    <a:cubicBezTo>
                      <a:pt x="25" y="24"/>
                      <a:pt x="29" y="2"/>
                      <a:pt x="2" y="0"/>
                    </a:cubicBezTo>
                    <a:cubicBezTo>
                      <a:pt x="2" y="0"/>
                      <a:pt x="0" y="26"/>
                      <a:pt x="2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3742"/>
              <p:cNvSpPr/>
              <p:nvPr/>
            </p:nvSpPr>
            <p:spPr bwMode="auto">
              <a:xfrm>
                <a:off x="1755776" y="2333625"/>
                <a:ext cx="107950" cy="101600"/>
              </a:xfrm>
              <a:custGeom>
                <a:avLst/>
                <a:gdLst>
                  <a:gd name="T0" fmla="*/ 21 w 34"/>
                  <a:gd name="T1" fmla="*/ 32 h 32"/>
                  <a:gd name="T2" fmla="*/ 14 w 34"/>
                  <a:gd name="T3" fmla="*/ 11 h 32"/>
                  <a:gd name="T4" fmla="*/ 23 w 34"/>
                  <a:gd name="T5" fmla="*/ 32 h 32"/>
                  <a:gd name="T6" fmla="*/ 9 w 34"/>
                  <a:gd name="T7" fmla="*/ 0 h 32"/>
                  <a:gd name="T8" fmla="*/ 21 w 3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21" y="32"/>
                    </a:moveTo>
                    <a:cubicBezTo>
                      <a:pt x="20" y="27"/>
                      <a:pt x="18" y="19"/>
                      <a:pt x="14" y="11"/>
                    </a:cubicBezTo>
                    <a:cubicBezTo>
                      <a:pt x="14" y="11"/>
                      <a:pt x="20" y="21"/>
                      <a:pt x="23" y="32"/>
                    </a:cubicBezTo>
                    <a:cubicBezTo>
                      <a:pt x="24" y="30"/>
                      <a:pt x="34" y="9"/>
                      <a:pt x="9" y="0"/>
                    </a:cubicBezTo>
                    <a:cubicBezTo>
                      <a:pt x="9" y="0"/>
                      <a:pt x="0" y="24"/>
                      <a:pt x="2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3743"/>
              <p:cNvSpPr/>
              <p:nvPr/>
            </p:nvSpPr>
            <p:spPr bwMode="auto">
              <a:xfrm>
                <a:off x="1685926" y="2387600"/>
                <a:ext cx="120650" cy="111125"/>
              </a:xfrm>
              <a:custGeom>
                <a:avLst/>
                <a:gdLst>
                  <a:gd name="T0" fmla="*/ 19 w 38"/>
                  <a:gd name="T1" fmla="*/ 34 h 35"/>
                  <a:gd name="T2" fmla="*/ 17 w 38"/>
                  <a:gd name="T3" fmla="*/ 12 h 35"/>
                  <a:gd name="T4" fmla="*/ 21 w 38"/>
                  <a:gd name="T5" fmla="*/ 35 h 35"/>
                  <a:gd name="T6" fmla="*/ 15 w 38"/>
                  <a:gd name="T7" fmla="*/ 0 h 35"/>
                  <a:gd name="T8" fmla="*/ 19 w 38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5">
                    <a:moveTo>
                      <a:pt x="19" y="34"/>
                    </a:moveTo>
                    <a:cubicBezTo>
                      <a:pt x="20" y="30"/>
                      <a:pt x="20" y="21"/>
                      <a:pt x="17" y="12"/>
                    </a:cubicBezTo>
                    <a:cubicBezTo>
                      <a:pt x="17" y="12"/>
                      <a:pt x="21" y="24"/>
                      <a:pt x="21" y="35"/>
                    </a:cubicBezTo>
                    <a:cubicBezTo>
                      <a:pt x="23" y="33"/>
                      <a:pt x="38" y="16"/>
                      <a:pt x="15" y="0"/>
                    </a:cubicBezTo>
                    <a:cubicBezTo>
                      <a:pt x="15" y="0"/>
                      <a:pt x="0" y="21"/>
                      <a:pt x="19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3744"/>
              <p:cNvSpPr/>
              <p:nvPr/>
            </p:nvSpPr>
            <p:spPr bwMode="auto">
              <a:xfrm>
                <a:off x="1600201" y="2422525"/>
                <a:ext cx="117475" cy="111125"/>
              </a:xfrm>
              <a:custGeom>
                <a:avLst/>
                <a:gdLst>
                  <a:gd name="T0" fmla="*/ 19 w 37"/>
                  <a:gd name="T1" fmla="*/ 12 h 35"/>
                  <a:gd name="T2" fmla="*/ 15 w 37"/>
                  <a:gd name="T3" fmla="*/ 35 h 35"/>
                  <a:gd name="T4" fmla="*/ 21 w 37"/>
                  <a:gd name="T5" fmla="*/ 0 h 35"/>
                  <a:gd name="T6" fmla="*/ 14 w 37"/>
                  <a:gd name="T7" fmla="*/ 34 h 35"/>
                  <a:gd name="T8" fmla="*/ 19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19" y="12"/>
                    </a:moveTo>
                    <a:cubicBezTo>
                      <a:pt x="19" y="12"/>
                      <a:pt x="19" y="24"/>
                      <a:pt x="15" y="35"/>
                    </a:cubicBezTo>
                    <a:cubicBezTo>
                      <a:pt x="17" y="34"/>
                      <a:pt x="37" y="22"/>
                      <a:pt x="21" y="0"/>
                    </a:cubicBezTo>
                    <a:cubicBezTo>
                      <a:pt x="21" y="0"/>
                      <a:pt x="0" y="16"/>
                      <a:pt x="14" y="34"/>
                    </a:cubicBezTo>
                    <a:cubicBezTo>
                      <a:pt x="16" y="30"/>
                      <a:pt x="19" y="21"/>
                      <a:pt x="19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3745"/>
              <p:cNvSpPr/>
              <p:nvPr/>
            </p:nvSpPr>
            <p:spPr bwMode="auto">
              <a:xfrm>
                <a:off x="1682751" y="2530475"/>
                <a:ext cx="111125" cy="117475"/>
              </a:xfrm>
              <a:custGeom>
                <a:avLst/>
                <a:gdLst>
                  <a:gd name="T0" fmla="*/ 1 w 35"/>
                  <a:gd name="T1" fmla="*/ 13 h 37"/>
                  <a:gd name="T2" fmla="*/ 23 w 35"/>
                  <a:gd name="T3" fmla="*/ 19 h 37"/>
                  <a:gd name="T4" fmla="*/ 0 w 35"/>
                  <a:gd name="T5" fmla="*/ 14 h 37"/>
                  <a:gd name="T6" fmla="*/ 35 w 35"/>
                  <a:gd name="T7" fmla="*/ 21 h 37"/>
                  <a:gd name="T8" fmla="*/ 1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1" y="13"/>
                    </a:moveTo>
                    <a:cubicBezTo>
                      <a:pt x="6" y="15"/>
                      <a:pt x="14" y="18"/>
                      <a:pt x="23" y="19"/>
                    </a:cubicBezTo>
                    <a:cubicBezTo>
                      <a:pt x="23" y="19"/>
                      <a:pt x="11" y="18"/>
                      <a:pt x="0" y="14"/>
                    </a:cubicBezTo>
                    <a:cubicBezTo>
                      <a:pt x="2" y="17"/>
                      <a:pt x="13" y="37"/>
                      <a:pt x="35" y="21"/>
                    </a:cubicBezTo>
                    <a:cubicBezTo>
                      <a:pt x="35" y="21"/>
                      <a:pt x="20" y="0"/>
                      <a:pt x="1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3746"/>
              <p:cNvSpPr/>
              <p:nvPr/>
            </p:nvSpPr>
            <p:spPr bwMode="auto">
              <a:xfrm>
                <a:off x="1787526" y="2466975"/>
                <a:ext cx="111125" cy="120650"/>
              </a:xfrm>
              <a:custGeom>
                <a:avLst/>
                <a:gdLst>
                  <a:gd name="T0" fmla="*/ 1 w 35"/>
                  <a:gd name="T1" fmla="*/ 20 h 38"/>
                  <a:gd name="T2" fmla="*/ 23 w 35"/>
                  <a:gd name="T3" fmla="*/ 17 h 38"/>
                  <a:gd name="T4" fmla="*/ 0 w 35"/>
                  <a:gd name="T5" fmla="*/ 21 h 38"/>
                  <a:gd name="T6" fmla="*/ 35 w 35"/>
                  <a:gd name="T7" fmla="*/ 15 h 38"/>
                  <a:gd name="T8" fmla="*/ 1 w 35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" y="20"/>
                    </a:moveTo>
                    <a:cubicBezTo>
                      <a:pt x="6" y="20"/>
                      <a:pt x="14" y="20"/>
                      <a:pt x="23" y="17"/>
                    </a:cubicBezTo>
                    <a:cubicBezTo>
                      <a:pt x="23" y="17"/>
                      <a:pt x="11" y="21"/>
                      <a:pt x="0" y="21"/>
                    </a:cubicBezTo>
                    <a:cubicBezTo>
                      <a:pt x="2" y="23"/>
                      <a:pt x="20" y="38"/>
                      <a:pt x="35" y="15"/>
                    </a:cubicBezTo>
                    <a:cubicBezTo>
                      <a:pt x="35" y="15"/>
                      <a:pt x="13" y="0"/>
                      <a:pt x="1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3747"/>
              <p:cNvSpPr/>
              <p:nvPr/>
            </p:nvSpPr>
            <p:spPr bwMode="auto">
              <a:xfrm>
                <a:off x="1866901" y="2390775"/>
                <a:ext cx="98425" cy="104775"/>
              </a:xfrm>
              <a:custGeom>
                <a:avLst/>
                <a:gdLst>
                  <a:gd name="T0" fmla="*/ 0 w 31"/>
                  <a:gd name="T1" fmla="*/ 23 h 33"/>
                  <a:gd name="T2" fmla="*/ 21 w 31"/>
                  <a:gd name="T3" fmla="*/ 13 h 33"/>
                  <a:gd name="T4" fmla="*/ 0 w 31"/>
                  <a:gd name="T5" fmla="*/ 24 h 33"/>
                  <a:gd name="T6" fmla="*/ 31 w 31"/>
                  <a:gd name="T7" fmla="*/ 7 h 33"/>
                  <a:gd name="T8" fmla="*/ 0 w 31"/>
                  <a:gd name="T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0" y="23"/>
                    </a:moveTo>
                    <a:cubicBezTo>
                      <a:pt x="5" y="21"/>
                      <a:pt x="13" y="18"/>
                      <a:pt x="21" y="13"/>
                    </a:cubicBezTo>
                    <a:cubicBezTo>
                      <a:pt x="21" y="13"/>
                      <a:pt x="11" y="20"/>
                      <a:pt x="0" y="24"/>
                    </a:cubicBezTo>
                    <a:cubicBezTo>
                      <a:pt x="3" y="25"/>
                      <a:pt x="24" y="33"/>
                      <a:pt x="31" y="7"/>
                    </a:cubicBezTo>
                    <a:cubicBezTo>
                      <a:pt x="31" y="7"/>
                      <a:pt x="5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3748"/>
              <p:cNvSpPr/>
              <p:nvPr/>
            </p:nvSpPr>
            <p:spPr bwMode="auto">
              <a:xfrm>
                <a:off x="1920876" y="2286000"/>
                <a:ext cx="88900" cy="95250"/>
              </a:xfrm>
              <a:custGeom>
                <a:avLst/>
                <a:gdLst>
                  <a:gd name="T0" fmla="*/ 0 w 28"/>
                  <a:gd name="T1" fmla="*/ 23 h 30"/>
                  <a:gd name="T2" fmla="*/ 19 w 28"/>
                  <a:gd name="T3" fmla="*/ 10 h 30"/>
                  <a:gd name="T4" fmla="*/ 0 w 28"/>
                  <a:gd name="T5" fmla="*/ 24 h 30"/>
                  <a:gd name="T6" fmla="*/ 28 w 28"/>
                  <a:gd name="T7" fmla="*/ 3 h 30"/>
                  <a:gd name="T8" fmla="*/ 0 w 28"/>
                  <a:gd name="T9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0" y="23"/>
                    </a:moveTo>
                    <a:cubicBezTo>
                      <a:pt x="4" y="21"/>
                      <a:pt x="12" y="17"/>
                      <a:pt x="19" y="10"/>
                    </a:cubicBezTo>
                    <a:cubicBezTo>
                      <a:pt x="19" y="10"/>
                      <a:pt x="10" y="19"/>
                      <a:pt x="0" y="24"/>
                    </a:cubicBezTo>
                    <a:cubicBezTo>
                      <a:pt x="3" y="25"/>
                      <a:pt x="25" y="30"/>
                      <a:pt x="28" y="3"/>
                    </a:cubicBezTo>
                    <a:cubicBezTo>
                      <a:pt x="28" y="3"/>
                      <a:pt x="2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3749"/>
              <p:cNvSpPr/>
              <p:nvPr/>
            </p:nvSpPr>
            <p:spPr bwMode="auto">
              <a:xfrm>
                <a:off x="1936751" y="2181225"/>
                <a:ext cx="95250" cy="88900"/>
              </a:xfrm>
              <a:custGeom>
                <a:avLst/>
                <a:gdLst>
                  <a:gd name="T0" fmla="*/ 4 w 30"/>
                  <a:gd name="T1" fmla="*/ 27 h 28"/>
                  <a:gd name="T2" fmla="*/ 19 w 30"/>
                  <a:gd name="T3" fmla="*/ 9 h 28"/>
                  <a:gd name="T4" fmla="*/ 5 w 30"/>
                  <a:gd name="T5" fmla="*/ 28 h 28"/>
                  <a:gd name="T6" fmla="*/ 26 w 30"/>
                  <a:gd name="T7" fmla="*/ 0 h 28"/>
                  <a:gd name="T8" fmla="*/ 4 w 30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4" y="27"/>
                    </a:moveTo>
                    <a:cubicBezTo>
                      <a:pt x="8" y="24"/>
                      <a:pt x="14" y="18"/>
                      <a:pt x="19" y="9"/>
                    </a:cubicBezTo>
                    <a:cubicBezTo>
                      <a:pt x="19" y="9"/>
                      <a:pt x="13" y="20"/>
                      <a:pt x="5" y="28"/>
                    </a:cubicBezTo>
                    <a:cubicBezTo>
                      <a:pt x="8" y="28"/>
                      <a:pt x="30" y="27"/>
                      <a:pt x="26" y="0"/>
                    </a:cubicBezTo>
                    <a:cubicBezTo>
                      <a:pt x="26" y="0"/>
                      <a:pt x="0" y="4"/>
                      <a:pt x="4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3750"/>
              <p:cNvSpPr/>
              <p:nvPr/>
            </p:nvSpPr>
            <p:spPr bwMode="auto">
              <a:xfrm>
                <a:off x="1920876" y="2070100"/>
                <a:ext cx="104775" cy="95250"/>
              </a:xfrm>
              <a:custGeom>
                <a:avLst/>
                <a:gdLst>
                  <a:gd name="T0" fmla="*/ 20 w 33"/>
                  <a:gd name="T1" fmla="*/ 10 h 30"/>
                  <a:gd name="T2" fmla="*/ 8 w 33"/>
                  <a:gd name="T3" fmla="*/ 30 h 30"/>
                  <a:gd name="T4" fmla="*/ 25 w 33"/>
                  <a:gd name="T5" fmla="*/ 0 h 30"/>
                  <a:gd name="T6" fmla="*/ 7 w 33"/>
                  <a:gd name="T7" fmla="*/ 29 h 30"/>
                  <a:gd name="T8" fmla="*/ 20 w 33"/>
                  <a:gd name="T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0" y="10"/>
                    </a:moveTo>
                    <a:cubicBezTo>
                      <a:pt x="20" y="10"/>
                      <a:pt x="15" y="22"/>
                      <a:pt x="8" y="30"/>
                    </a:cubicBezTo>
                    <a:cubicBezTo>
                      <a:pt x="11" y="30"/>
                      <a:pt x="33" y="26"/>
                      <a:pt x="25" y="0"/>
                    </a:cubicBezTo>
                    <a:cubicBezTo>
                      <a:pt x="25" y="0"/>
                      <a:pt x="0" y="7"/>
                      <a:pt x="7" y="29"/>
                    </a:cubicBezTo>
                    <a:cubicBezTo>
                      <a:pt x="10" y="26"/>
                      <a:pt x="16" y="19"/>
                      <a:pt x="20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3751"/>
              <p:cNvSpPr>
                <a:spLocks noEditPoints="1"/>
              </p:cNvSpPr>
              <p:nvPr/>
            </p:nvSpPr>
            <p:spPr bwMode="auto">
              <a:xfrm>
                <a:off x="1182688" y="2136775"/>
                <a:ext cx="757238" cy="581025"/>
              </a:xfrm>
              <a:custGeom>
                <a:avLst/>
                <a:gdLst>
                  <a:gd name="T0" fmla="*/ 139 w 238"/>
                  <a:gd name="T1" fmla="*/ 134 h 183"/>
                  <a:gd name="T2" fmla="*/ 205 w 238"/>
                  <a:gd name="T3" fmla="*/ 103 h 183"/>
                  <a:gd name="T4" fmla="*/ 236 w 238"/>
                  <a:gd name="T5" fmla="*/ 2 h 183"/>
                  <a:gd name="T6" fmla="*/ 234 w 238"/>
                  <a:gd name="T7" fmla="*/ 1 h 183"/>
                  <a:gd name="T8" fmla="*/ 232 w 238"/>
                  <a:gd name="T9" fmla="*/ 3 h 183"/>
                  <a:gd name="T10" fmla="*/ 202 w 238"/>
                  <a:gd name="T11" fmla="*/ 100 h 183"/>
                  <a:gd name="T12" fmla="*/ 126 w 238"/>
                  <a:gd name="T13" fmla="*/ 131 h 183"/>
                  <a:gd name="T14" fmla="*/ 122 w 238"/>
                  <a:gd name="T15" fmla="*/ 131 h 183"/>
                  <a:gd name="T16" fmla="*/ 119 w 238"/>
                  <a:gd name="T17" fmla="*/ 131 h 183"/>
                  <a:gd name="T18" fmla="*/ 116 w 238"/>
                  <a:gd name="T19" fmla="*/ 131 h 183"/>
                  <a:gd name="T20" fmla="*/ 113 w 238"/>
                  <a:gd name="T21" fmla="*/ 131 h 183"/>
                  <a:gd name="T22" fmla="*/ 36 w 238"/>
                  <a:gd name="T23" fmla="*/ 100 h 183"/>
                  <a:gd name="T24" fmla="*/ 6 w 238"/>
                  <a:gd name="T25" fmla="*/ 3 h 183"/>
                  <a:gd name="T26" fmla="*/ 5 w 238"/>
                  <a:gd name="T27" fmla="*/ 1 h 183"/>
                  <a:gd name="T28" fmla="*/ 2 w 238"/>
                  <a:gd name="T29" fmla="*/ 2 h 183"/>
                  <a:gd name="T30" fmla="*/ 33 w 238"/>
                  <a:gd name="T31" fmla="*/ 103 h 183"/>
                  <a:gd name="T32" fmla="*/ 99 w 238"/>
                  <a:gd name="T33" fmla="*/ 134 h 183"/>
                  <a:gd name="T34" fmla="*/ 85 w 238"/>
                  <a:gd name="T35" fmla="*/ 142 h 183"/>
                  <a:gd name="T36" fmla="*/ 86 w 238"/>
                  <a:gd name="T37" fmla="*/ 151 h 183"/>
                  <a:gd name="T38" fmla="*/ 94 w 238"/>
                  <a:gd name="T39" fmla="*/ 155 h 183"/>
                  <a:gd name="T40" fmla="*/ 115 w 238"/>
                  <a:gd name="T41" fmla="*/ 142 h 183"/>
                  <a:gd name="T42" fmla="*/ 115 w 238"/>
                  <a:gd name="T43" fmla="*/ 171 h 183"/>
                  <a:gd name="T44" fmla="*/ 113 w 238"/>
                  <a:gd name="T45" fmla="*/ 177 h 183"/>
                  <a:gd name="T46" fmla="*/ 104 w 238"/>
                  <a:gd name="T47" fmla="*/ 179 h 183"/>
                  <a:gd name="T48" fmla="*/ 101 w 238"/>
                  <a:gd name="T49" fmla="*/ 181 h 183"/>
                  <a:gd name="T50" fmla="*/ 103 w 238"/>
                  <a:gd name="T51" fmla="*/ 183 h 183"/>
                  <a:gd name="T52" fmla="*/ 105 w 238"/>
                  <a:gd name="T53" fmla="*/ 183 h 183"/>
                  <a:gd name="T54" fmla="*/ 115 w 238"/>
                  <a:gd name="T55" fmla="*/ 180 h 183"/>
                  <a:gd name="T56" fmla="*/ 119 w 238"/>
                  <a:gd name="T57" fmla="*/ 171 h 183"/>
                  <a:gd name="T58" fmla="*/ 119 w 238"/>
                  <a:gd name="T59" fmla="*/ 137 h 183"/>
                  <a:gd name="T60" fmla="*/ 119 w 238"/>
                  <a:gd name="T61" fmla="*/ 137 h 183"/>
                  <a:gd name="T62" fmla="*/ 119 w 238"/>
                  <a:gd name="T63" fmla="*/ 137 h 183"/>
                  <a:gd name="T64" fmla="*/ 119 w 238"/>
                  <a:gd name="T65" fmla="*/ 171 h 183"/>
                  <a:gd name="T66" fmla="*/ 123 w 238"/>
                  <a:gd name="T67" fmla="*/ 180 h 183"/>
                  <a:gd name="T68" fmla="*/ 134 w 238"/>
                  <a:gd name="T69" fmla="*/ 183 h 183"/>
                  <a:gd name="T70" fmla="*/ 135 w 238"/>
                  <a:gd name="T71" fmla="*/ 183 h 183"/>
                  <a:gd name="T72" fmla="*/ 137 w 238"/>
                  <a:gd name="T73" fmla="*/ 181 h 183"/>
                  <a:gd name="T74" fmla="*/ 135 w 238"/>
                  <a:gd name="T75" fmla="*/ 179 h 183"/>
                  <a:gd name="T76" fmla="*/ 126 w 238"/>
                  <a:gd name="T77" fmla="*/ 177 h 183"/>
                  <a:gd name="T78" fmla="*/ 123 w 238"/>
                  <a:gd name="T79" fmla="*/ 171 h 183"/>
                  <a:gd name="T80" fmla="*/ 123 w 238"/>
                  <a:gd name="T81" fmla="*/ 142 h 183"/>
                  <a:gd name="T82" fmla="*/ 144 w 238"/>
                  <a:gd name="T83" fmla="*/ 155 h 183"/>
                  <a:gd name="T84" fmla="*/ 144 w 238"/>
                  <a:gd name="T85" fmla="*/ 155 h 183"/>
                  <a:gd name="T86" fmla="*/ 152 w 238"/>
                  <a:gd name="T87" fmla="*/ 151 h 183"/>
                  <a:gd name="T88" fmla="*/ 153 w 238"/>
                  <a:gd name="T89" fmla="*/ 142 h 183"/>
                  <a:gd name="T90" fmla="*/ 139 w 238"/>
                  <a:gd name="T91" fmla="*/ 134 h 183"/>
                  <a:gd name="T92" fmla="*/ 94 w 238"/>
                  <a:gd name="T93" fmla="*/ 151 h 183"/>
                  <a:gd name="T94" fmla="*/ 90 w 238"/>
                  <a:gd name="T95" fmla="*/ 149 h 183"/>
                  <a:gd name="T96" fmla="*/ 89 w 238"/>
                  <a:gd name="T97" fmla="*/ 144 h 183"/>
                  <a:gd name="T98" fmla="*/ 112 w 238"/>
                  <a:gd name="T99" fmla="*/ 135 h 183"/>
                  <a:gd name="T100" fmla="*/ 115 w 238"/>
                  <a:gd name="T101" fmla="*/ 135 h 183"/>
                  <a:gd name="T102" fmla="*/ 115 w 238"/>
                  <a:gd name="T103" fmla="*/ 136 h 183"/>
                  <a:gd name="T104" fmla="*/ 94 w 238"/>
                  <a:gd name="T105" fmla="*/ 151 h 183"/>
                  <a:gd name="T106" fmla="*/ 148 w 238"/>
                  <a:gd name="T107" fmla="*/ 149 h 183"/>
                  <a:gd name="T108" fmla="*/ 144 w 238"/>
                  <a:gd name="T109" fmla="*/ 151 h 183"/>
                  <a:gd name="T110" fmla="*/ 144 w 238"/>
                  <a:gd name="T111" fmla="*/ 151 h 183"/>
                  <a:gd name="T112" fmla="*/ 123 w 238"/>
                  <a:gd name="T113" fmla="*/ 136 h 183"/>
                  <a:gd name="T114" fmla="*/ 123 w 238"/>
                  <a:gd name="T115" fmla="*/ 135 h 183"/>
                  <a:gd name="T116" fmla="*/ 126 w 238"/>
                  <a:gd name="T117" fmla="*/ 135 h 183"/>
                  <a:gd name="T118" fmla="*/ 149 w 238"/>
                  <a:gd name="T119" fmla="*/ 144 h 183"/>
                  <a:gd name="T120" fmla="*/ 148 w 238"/>
                  <a:gd name="T121" fmla="*/ 14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8" h="183">
                    <a:moveTo>
                      <a:pt x="139" y="134"/>
                    </a:moveTo>
                    <a:cubicBezTo>
                      <a:pt x="157" y="131"/>
                      <a:pt x="184" y="124"/>
                      <a:pt x="205" y="103"/>
                    </a:cubicBezTo>
                    <a:cubicBezTo>
                      <a:pt x="228" y="80"/>
                      <a:pt x="238" y="46"/>
                      <a:pt x="236" y="2"/>
                    </a:cubicBezTo>
                    <a:cubicBezTo>
                      <a:pt x="236" y="1"/>
                      <a:pt x="235" y="0"/>
                      <a:pt x="234" y="1"/>
                    </a:cubicBezTo>
                    <a:cubicBezTo>
                      <a:pt x="233" y="1"/>
                      <a:pt x="232" y="2"/>
                      <a:pt x="232" y="3"/>
                    </a:cubicBezTo>
                    <a:cubicBezTo>
                      <a:pt x="234" y="45"/>
                      <a:pt x="224" y="78"/>
                      <a:pt x="202" y="100"/>
                    </a:cubicBezTo>
                    <a:cubicBezTo>
                      <a:pt x="176" y="126"/>
                      <a:pt x="140" y="130"/>
                      <a:pt x="126" y="131"/>
                    </a:cubicBezTo>
                    <a:cubicBezTo>
                      <a:pt x="124" y="131"/>
                      <a:pt x="123" y="131"/>
                      <a:pt x="122" y="131"/>
                    </a:cubicBezTo>
                    <a:cubicBezTo>
                      <a:pt x="121" y="131"/>
                      <a:pt x="120" y="131"/>
                      <a:pt x="119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5" y="131"/>
                      <a:pt x="114" y="131"/>
                      <a:pt x="113" y="131"/>
                    </a:cubicBezTo>
                    <a:cubicBezTo>
                      <a:pt x="98" y="130"/>
                      <a:pt x="62" y="126"/>
                      <a:pt x="36" y="100"/>
                    </a:cubicBezTo>
                    <a:cubicBezTo>
                      <a:pt x="14" y="78"/>
                      <a:pt x="4" y="45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0" y="46"/>
                      <a:pt x="10" y="80"/>
                      <a:pt x="33" y="103"/>
                    </a:cubicBezTo>
                    <a:cubicBezTo>
                      <a:pt x="54" y="124"/>
                      <a:pt x="81" y="131"/>
                      <a:pt x="99" y="134"/>
                    </a:cubicBezTo>
                    <a:cubicBezTo>
                      <a:pt x="93" y="136"/>
                      <a:pt x="87" y="138"/>
                      <a:pt x="85" y="142"/>
                    </a:cubicBezTo>
                    <a:cubicBezTo>
                      <a:pt x="84" y="144"/>
                      <a:pt x="84" y="147"/>
                      <a:pt x="86" y="151"/>
                    </a:cubicBezTo>
                    <a:cubicBezTo>
                      <a:pt x="89" y="154"/>
                      <a:pt x="91" y="155"/>
                      <a:pt x="94" y="155"/>
                    </a:cubicBezTo>
                    <a:cubicBezTo>
                      <a:pt x="102" y="155"/>
                      <a:pt x="109" y="148"/>
                      <a:pt x="115" y="142"/>
                    </a:cubicBezTo>
                    <a:cubicBezTo>
                      <a:pt x="115" y="171"/>
                      <a:pt x="115" y="171"/>
                      <a:pt x="115" y="171"/>
                    </a:cubicBezTo>
                    <a:cubicBezTo>
                      <a:pt x="115" y="174"/>
                      <a:pt x="114" y="176"/>
                      <a:pt x="113" y="177"/>
                    </a:cubicBezTo>
                    <a:cubicBezTo>
                      <a:pt x="109" y="180"/>
                      <a:pt x="104" y="179"/>
                      <a:pt x="104" y="179"/>
                    </a:cubicBezTo>
                    <a:cubicBezTo>
                      <a:pt x="102" y="179"/>
                      <a:pt x="101" y="180"/>
                      <a:pt x="101" y="181"/>
                    </a:cubicBezTo>
                    <a:cubicBezTo>
                      <a:pt x="101" y="182"/>
                      <a:pt x="102" y="183"/>
                      <a:pt x="103" y="183"/>
                    </a:cubicBezTo>
                    <a:cubicBezTo>
                      <a:pt x="103" y="183"/>
                      <a:pt x="104" y="183"/>
                      <a:pt x="105" y="183"/>
                    </a:cubicBezTo>
                    <a:cubicBezTo>
                      <a:pt x="107" y="183"/>
                      <a:pt x="112" y="183"/>
                      <a:pt x="115" y="180"/>
                    </a:cubicBezTo>
                    <a:cubicBezTo>
                      <a:pt x="118" y="178"/>
                      <a:pt x="119" y="175"/>
                      <a:pt x="119" y="171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71"/>
                      <a:pt x="119" y="171"/>
                      <a:pt x="119" y="171"/>
                    </a:cubicBezTo>
                    <a:cubicBezTo>
                      <a:pt x="119" y="175"/>
                      <a:pt x="121" y="178"/>
                      <a:pt x="123" y="180"/>
                    </a:cubicBezTo>
                    <a:cubicBezTo>
                      <a:pt x="126" y="183"/>
                      <a:pt x="131" y="183"/>
                      <a:pt x="134" y="183"/>
                    </a:cubicBezTo>
                    <a:cubicBezTo>
                      <a:pt x="134" y="183"/>
                      <a:pt x="135" y="183"/>
                      <a:pt x="135" y="183"/>
                    </a:cubicBezTo>
                    <a:cubicBezTo>
                      <a:pt x="136" y="183"/>
                      <a:pt x="137" y="182"/>
                      <a:pt x="137" y="181"/>
                    </a:cubicBezTo>
                    <a:cubicBezTo>
                      <a:pt x="137" y="180"/>
                      <a:pt x="136" y="179"/>
                      <a:pt x="135" y="179"/>
                    </a:cubicBezTo>
                    <a:cubicBezTo>
                      <a:pt x="135" y="179"/>
                      <a:pt x="129" y="180"/>
                      <a:pt x="126" y="177"/>
                    </a:cubicBezTo>
                    <a:cubicBezTo>
                      <a:pt x="124" y="176"/>
                      <a:pt x="123" y="174"/>
                      <a:pt x="123" y="171"/>
                    </a:cubicBezTo>
                    <a:cubicBezTo>
                      <a:pt x="123" y="142"/>
                      <a:pt x="123" y="142"/>
                      <a:pt x="123" y="142"/>
                    </a:cubicBezTo>
                    <a:cubicBezTo>
                      <a:pt x="129" y="148"/>
                      <a:pt x="137" y="155"/>
                      <a:pt x="144" y="155"/>
                    </a:cubicBezTo>
                    <a:cubicBezTo>
                      <a:pt x="144" y="155"/>
                      <a:pt x="144" y="155"/>
                      <a:pt x="144" y="155"/>
                    </a:cubicBezTo>
                    <a:cubicBezTo>
                      <a:pt x="147" y="155"/>
                      <a:pt x="150" y="154"/>
                      <a:pt x="152" y="151"/>
                    </a:cubicBezTo>
                    <a:cubicBezTo>
                      <a:pt x="154" y="147"/>
                      <a:pt x="154" y="144"/>
                      <a:pt x="153" y="142"/>
                    </a:cubicBezTo>
                    <a:cubicBezTo>
                      <a:pt x="151" y="138"/>
                      <a:pt x="145" y="136"/>
                      <a:pt x="139" y="134"/>
                    </a:cubicBezTo>
                    <a:close/>
                    <a:moveTo>
                      <a:pt x="94" y="151"/>
                    </a:moveTo>
                    <a:cubicBezTo>
                      <a:pt x="93" y="151"/>
                      <a:pt x="91" y="151"/>
                      <a:pt x="90" y="149"/>
                    </a:cubicBezTo>
                    <a:cubicBezTo>
                      <a:pt x="88" y="147"/>
                      <a:pt x="89" y="145"/>
                      <a:pt x="89" y="144"/>
                    </a:cubicBezTo>
                    <a:cubicBezTo>
                      <a:pt x="91" y="140"/>
                      <a:pt x="104" y="136"/>
                      <a:pt x="112" y="135"/>
                    </a:cubicBezTo>
                    <a:cubicBezTo>
                      <a:pt x="113" y="135"/>
                      <a:pt x="114" y="135"/>
                      <a:pt x="115" y="135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10" y="142"/>
                      <a:pt x="101" y="151"/>
                      <a:pt x="94" y="151"/>
                    </a:cubicBezTo>
                    <a:close/>
                    <a:moveTo>
                      <a:pt x="148" y="149"/>
                    </a:moveTo>
                    <a:cubicBezTo>
                      <a:pt x="147" y="151"/>
                      <a:pt x="146" y="151"/>
                      <a:pt x="144" y="151"/>
                    </a:cubicBezTo>
                    <a:cubicBezTo>
                      <a:pt x="144" y="151"/>
                      <a:pt x="144" y="151"/>
                      <a:pt x="144" y="151"/>
                    </a:cubicBezTo>
                    <a:cubicBezTo>
                      <a:pt x="137" y="151"/>
                      <a:pt x="128" y="142"/>
                      <a:pt x="123" y="136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4" y="135"/>
                      <a:pt x="125" y="135"/>
                      <a:pt x="126" y="135"/>
                    </a:cubicBezTo>
                    <a:cubicBezTo>
                      <a:pt x="135" y="136"/>
                      <a:pt x="147" y="140"/>
                      <a:pt x="149" y="144"/>
                    </a:cubicBezTo>
                    <a:cubicBezTo>
                      <a:pt x="150" y="145"/>
                      <a:pt x="150" y="147"/>
                      <a:pt x="148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3752"/>
              <p:cNvSpPr/>
              <p:nvPr/>
            </p:nvSpPr>
            <p:spPr bwMode="auto">
              <a:xfrm>
                <a:off x="1195388" y="2092325"/>
                <a:ext cx="92075" cy="88900"/>
              </a:xfrm>
              <a:custGeom>
                <a:avLst/>
                <a:gdLst>
                  <a:gd name="T0" fmla="*/ 19 w 29"/>
                  <a:gd name="T1" fmla="*/ 9 h 28"/>
                  <a:gd name="T2" fmla="*/ 6 w 29"/>
                  <a:gd name="T3" fmla="*/ 28 h 28"/>
                  <a:gd name="T4" fmla="*/ 27 w 29"/>
                  <a:gd name="T5" fmla="*/ 0 h 28"/>
                  <a:gd name="T6" fmla="*/ 5 w 29"/>
                  <a:gd name="T7" fmla="*/ 28 h 28"/>
                  <a:gd name="T8" fmla="*/ 19 w 29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19" y="9"/>
                    </a:moveTo>
                    <a:cubicBezTo>
                      <a:pt x="13" y="16"/>
                      <a:pt x="8" y="24"/>
                      <a:pt x="6" y="28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3"/>
                      <a:pt x="4" y="25"/>
                      <a:pt x="5" y="28"/>
                    </a:cubicBezTo>
                    <a:cubicBezTo>
                      <a:pt x="10" y="18"/>
                      <a:pt x="19" y="9"/>
                      <a:pt x="1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3753"/>
              <p:cNvSpPr/>
              <p:nvPr/>
            </p:nvSpPr>
            <p:spPr bwMode="auto">
              <a:xfrm>
                <a:off x="1204913" y="2190750"/>
                <a:ext cx="95250" cy="88900"/>
              </a:xfrm>
              <a:custGeom>
                <a:avLst/>
                <a:gdLst>
                  <a:gd name="T0" fmla="*/ 5 w 30"/>
                  <a:gd name="T1" fmla="*/ 28 h 28"/>
                  <a:gd name="T2" fmla="*/ 20 w 30"/>
                  <a:gd name="T3" fmla="*/ 9 h 28"/>
                  <a:gd name="T4" fmla="*/ 7 w 30"/>
                  <a:gd name="T5" fmla="*/ 28 h 28"/>
                  <a:gd name="T6" fmla="*/ 27 w 30"/>
                  <a:gd name="T7" fmla="*/ 0 h 28"/>
                  <a:gd name="T8" fmla="*/ 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5" y="28"/>
                    </a:moveTo>
                    <a:cubicBezTo>
                      <a:pt x="11" y="18"/>
                      <a:pt x="20" y="9"/>
                      <a:pt x="20" y="9"/>
                    </a:cubicBezTo>
                    <a:cubicBezTo>
                      <a:pt x="13" y="16"/>
                      <a:pt x="9" y="23"/>
                      <a:pt x="7" y="28"/>
                    </a:cubicBezTo>
                    <a:cubicBezTo>
                      <a:pt x="30" y="26"/>
                      <a:pt x="27" y="0"/>
                      <a:pt x="27" y="0"/>
                    </a:cubicBezTo>
                    <a:cubicBezTo>
                      <a:pt x="0" y="2"/>
                      <a:pt x="5" y="25"/>
                      <a:pt x="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3754"/>
              <p:cNvSpPr/>
              <p:nvPr/>
            </p:nvSpPr>
            <p:spPr bwMode="auto">
              <a:xfrm>
                <a:off x="1227138" y="2270125"/>
                <a:ext cx="93663" cy="85725"/>
              </a:xfrm>
              <a:custGeom>
                <a:avLst/>
                <a:gdLst>
                  <a:gd name="T0" fmla="*/ 5 w 29"/>
                  <a:gd name="T1" fmla="*/ 27 h 27"/>
                  <a:gd name="T2" fmla="*/ 19 w 29"/>
                  <a:gd name="T3" fmla="*/ 9 h 27"/>
                  <a:gd name="T4" fmla="*/ 6 w 29"/>
                  <a:gd name="T5" fmla="*/ 27 h 27"/>
                  <a:gd name="T6" fmla="*/ 27 w 29"/>
                  <a:gd name="T7" fmla="*/ 0 h 27"/>
                  <a:gd name="T8" fmla="*/ 5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5" y="27"/>
                    </a:moveTo>
                    <a:cubicBezTo>
                      <a:pt x="10" y="17"/>
                      <a:pt x="19" y="9"/>
                      <a:pt x="19" y="9"/>
                    </a:cubicBezTo>
                    <a:cubicBezTo>
                      <a:pt x="13" y="16"/>
                      <a:pt x="8" y="23"/>
                      <a:pt x="6" y="27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2"/>
                      <a:pt x="4" y="24"/>
                      <a:pt x="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755"/>
              <p:cNvSpPr/>
              <p:nvPr/>
            </p:nvSpPr>
            <p:spPr bwMode="auto">
              <a:xfrm>
                <a:off x="1258888" y="2333625"/>
                <a:ext cx="112713" cy="101600"/>
              </a:xfrm>
              <a:custGeom>
                <a:avLst/>
                <a:gdLst>
                  <a:gd name="T0" fmla="*/ 12 w 35"/>
                  <a:gd name="T1" fmla="*/ 32 h 32"/>
                  <a:gd name="T2" fmla="*/ 20 w 35"/>
                  <a:gd name="T3" fmla="*/ 11 h 32"/>
                  <a:gd name="T4" fmla="*/ 13 w 35"/>
                  <a:gd name="T5" fmla="*/ 32 h 32"/>
                  <a:gd name="T6" fmla="*/ 25 w 35"/>
                  <a:gd name="T7" fmla="*/ 0 h 32"/>
                  <a:gd name="T8" fmla="*/ 12 w 35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2">
                    <a:moveTo>
                      <a:pt x="12" y="32"/>
                    </a:moveTo>
                    <a:cubicBezTo>
                      <a:pt x="14" y="21"/>
                      <a:pt x="20" y="11"/>
                      <a:pt x="20" y="11"/>
                    </a:cubicBezTo>
                    <a:cubicBezTo>
                      <a:pt x="16" y="19"/>
                      <a:pt x="14" y="27"/>
                      <a:pt x="13" y="32"/>
                    </a:cubicBezTo>
                    <a:cubicBezTo>
                      <a:pt x="35" y="24"/>
                      <a:pt x="25" y="0"/>
                      <a:pt x="25" y="0"/>
                    </a:cubicBezTo>
                    <a:cubicBezTo>
                      <a:pt x="0" y="9"/>
                      <a:pt x="10" y="30"/>
                      <a:pt x="12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756"/>
              <p:cNvSpPr/>
              <p:nvPr/>
            </p:nvSpPr>
            <p:spPr bwMode="auto">
              <a:xfrm>
                <a:off x="1320801" y="2387600"/>
                <a:ext cx="117475" cy="111125"/>
              </a:xfrm>
              <a:custGeom>
                <a:avLst/>
                <a:gdLst>
                  <a:gd name="T0" fmla="*/ 20 w 37"/>
                  <a:gd name="T1" fmla="*/ 12 h 35"/>
                  <a:gd name="T2" fmla="*/ 18 w 37"/>
                  <a:gd name="T3" fmla="*/ 34 h 35"/>
                  <a:gd name="T4" fmla="*/ 22 w 37"/>
                  <a:gd name="T5" fmla="*/ 0 h 35"/>
                  <a:gd name="T6" fmla="*/ 17 w 37"/>
                  <a:gd name="T7" fmla="*/ 35 h 35"/>
                  <a:gd name="T8" fmla="*/ 20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0" y="12"/>
                    </a:moveTo>
                    <a:cubicBezTo>
                      <a:pt x="17" y="21"/>
                      <a:pt x="17" y="30"/>
                      <a:pt x="18" y="34"/>
                    </a:cubicBezTo>
                    <a:cubicBezTo>
                      <a:pt x="37" y="21"/>
                      <a:pt x="22" y="0"/>
                      <a:pt x="22" y="0"/>
                    </a:cubicBezTo>
                    <a:cubicBezTo>
                      <a:pt x="0" y="16"/>
                      <a:pt x="15" y="33"/>
                      <a:pt x="17" y="35"/>
                    </a:cubicBezTo>
                    <a:cubicBezTo>
                      <a:pt x="16" y="24"/>
                      <a:pt x="20" y="12"/>
                      <a:pt x="2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3757"/>
              <p:cNvSpPr/>
              <p:nvPr/>
            </p:nvSpPr>
            <p:spPr bwMode="auto">
              <a:xfrm>
                <a:off x="1406526" y="2422525"/>
                <a:ext cx="117475" cy="111125"/>
              </a:xfrm>
              <a:custGeom>
                <a:avLst/>
                <a:gdLst>
                  <a:gd name="T0" fmla="*/ 22 w 37"/>
                  <a:gd name="T1" fmla="*/ 35 h 35"/>
                  <a:gd name="T2" fmla="*/ 18 w 37"/>
                  <a:gd name="T3" fmla="*/ 12 h 35"/>
                  <a:gd name="T4" fmla="*/ 23 w 37"/>
                  <a:gd name="T5" fmla="*/ 34 h 35"/>
                  <a:gd name="T6" fmla="*/ 16 w 37"/>
                  <a:gd name="T7" fmla="*/ 0 h 35"/>
                  <a:gd name="T8" fmla="*/ 22 w 37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2" y="35"/>
                    </a:moveTo>
                    <a:cubicBezTo>
                      <a:pt x="18" y="24"/>
                      <a:pt x="18" y="12"/>
                      <a:pt x="18" y="12"/>
                    </a:cubicBezTo>
                    <a:cubicBezTo>
                      <a:pt x="19" y="21"/>
                      <a:pt x="21" y="30"/>
                      <a:pt x="23" y="34"/>
                    </a:cubicBezTo>
                    <a:cubicBezTo>
                      <a:pt x="37" y="16"/>
                      <a:pt x="16" y="0"/>
                      <a:pt x="16" y="0"/>
                    </a:cubicBezTo>
                    <a:cubicBezTo>
                      <a:pt x="0" y="22"/>
                      <a:pt x="20" y="34"/>
                      <a:pt x="2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3758"/>
              <p:cNvSpPr/>
              <p:nvPr/>
            </p:nvSpPr>
            <p:spPr bwMode="auto">
              <a:xfrm>
                <a:off x="1330326" y="2530475"/>
                <a:ext cx="111125" cy="117475"/>
              </a:xfrm>
              <a:custGeom>
                <a:avLst/>
                <a:gdLst>
                  <a:gd name="T0" fmla="*/ 34 w 35"/>
                  <a:gd name="T1" fmla="*/ 13 h 37"/>
                  <a:gd name="T2" fmla="*/ 0 w 35"/>
                  <a:gd name="T3" fmla="*/ 21 h 37"/>
                  <a:gd name="T4" fmla="*/ 35 w 35"/>
                  <a:gd name="T5" fmla="*/ 14 h 37"/>
                  <a:gd name="T6" fmla="*/ 12 w 35"/>
                  <a:gd name="T7" fmla="*/ 19 h 37"/>
                  <a:gd name="T8" fmla="*/ 34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34" y="13"/>
                    </a:moveTo>
                    <a:cubicBezTo>
                      <a:pt x="16" y="0"/>
                      <a:pt x="0" y="21"/>
                      <a:pt x="0" y="21"/>
                    </a:cubicBezTo>
                    <a:cubicBezTo>
                      <a:pt x="22" y="37"/>
                      <a:pt x="33" y="17"/>
                      <a:pt x="35" y="14"/>
                    </a:cubicBezTo>
                    <a:cubicBezTo>
                      <a:pt x="24" y="18"/>
                      <a:pt x="12" y="19"/>
                      <a:pt x="12" y="19"/>
                    </a:cubicBezTo>
                    <a:cubicBezTo>
                      <a:pt x="21" y="18"/>
                      <a:pt x="29" y="15"/>
                      <a:pt x="3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759"/>
              <p:cNvSpPr/>
              <p:nvPr/>
            </p:nvSpPr>
            <p:spPr bwMode="auto">
              <a:xfrm>
                <a:off x="1223963" y="2466975"/>
                <a:ext cx="112713" cy="120650"/>
              </a:xfrm>
              <a:custGeom>
                <a:avLst/>
                <a:gdLst>
                  <a:gd name="T0" fmla="*/ 12 w 35"/>
                  <a:gd name="T1" fmla="*/ 17 h 38"/>
                  <a:gd name="T2" fmla="*/ 35 w 35"/>
                  <a:gd name="T3" fmla="*/ 20 h 38"/>
                  <a:gd name="T4" fmla="*/ 0 w 35"/>
                  <a:gd name="T5" fmla="*/ 15 h 38"/>
                  <a:gd name="T6" fmla="*/ 35 w 35"/>
                  <a:gd name="T7" fmla="*/ 21 h 38"/>
                  <a:gd name="T8" fmla="*/ 12 w 35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2" y="17"/>
                    </a:moveTo>
                    <a:cubicBezTo>
                      <a:pt x="21" y="20"/>
                      <a:pt x="30" y="20"/>
                      <a:pt x="35" y="20"/>
                    </a:cubicBezTo>
                    <a:cubicBezTo>
                      <a:pt x="22" y="0"/>
                      <a:pt x="0" y="15"/>
                      <a:pt x="0" y="15"/>
                    </a:cubicBezTo>
                    <a:cubicBezTo>
                      <a:pt x="15" y="38"/>
                      <a:pt x="33" y="23"/>
                      <a:pt x="35" y="21"/>
                    </a:cubicBezTo>
                    <a:cubicBezTo>
                      <a:pt x="24" y="21"/>
                      <a:pt x="12" y="17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760"/>
              <p:cNvSpPr/>
              <p:nvPr/>
            </p:nvSpPr>
            <p:spPr bwMode="auto">
              <a:xfrm>
                <a:off x="1157288" y="2390775"/>
                <a:ext cx="98425" cy="104775"/>
              </a:xfrm>
              <a:custGeom>
                <a:avLst/>
                <a:gdLst>
                  <a:gd name="T0" fmla="*/ 31 w 31"/>
                  <a:gd name="T1" fmla="*/ 24 h 33"/>
                  <a:gd name="T2" fmla="*/ 10 w 31"/>
                  <a:gd name="T3" fmla="*/ 13 h 33"/>
                  <a:gd name="T4" fmla="*/ 31 w 31"/>
                  <a:gd name="T5" fmla="*/ 23 h 33"/>
                  <a:gd name="T6" fmla="*/ 0 w 31"/>
                  <a:gd name="T7" fmla="*/ 7 h 33"/>
                  <a:gd name="T8" fmla="*/ 31 w 31"/>
                  <a:gd name="T9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31" y="24"/>
                    </a:moveTo>
                    <a:cubicBezTo>
                      <a:pt x="20" y="20"/>
                      <a:pt x="10" y="13"/>
                      <a:pt x="10" y="13"/>
                    </a:cubicBezTo>
                    <a:cubicBezTo>
                      <a:pt x="18" y="18"/>
                      <a:pt x="26" y="21"/>
                      <a:pt x="31" y="23"/>
                    </a:cubicBezTo>
                    <a:cubicBezTo>
                      <a:pt x="26" y="0"/>
                      <a:pt x="0" y="7"/>
                      <a:pt x="0" y="7"/>
                    </a:cubicBezTo>
                    <a:cubicBezTo>
                      <a:pt x="7" y="33"/>
                      <a:pt x="28" y="25"/>
                      <a:pt x="3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761"/>
              <p:cNvSpPr/>
              <p:nvPr/>
            </p:nvSpPr>
            <p:spPr bwMode="auto">
              <a:xfrm>
                <a:off x="1112838" y="2286000"/>
                <a:ext cx="88900" cy="95250"/>
              </a:xfrm>
              <a:custGeom>
                <a:avLst/>
                <a:gdLst>
                  <a:gd name="T0" fmla="*/ 28 w 28"/>
                  <a:gd name="T1" fmla="*/ 24 h 30"/>
                  <a:gd name="T2" fmla="*/ 10 w 28"/>
                  <a:gd name="T3" fmla="*/ 10 h 30"/>
                  <a:gd name="T4" fmla="*/ 28 w 28"/>
                  <a:gd name="T5" fmla="*/ 23 h 30"/>
                  <a:gd name="T6" fmla="*/ 0 w 28"/>
                  <a:gd name="T7" fmla="*/ 3 h 30"/>
                  <a:gd name="T8" fmla="*/ 28 w 28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24"/>
                    </a:moveTo>
                    <a:cubicBezTo>
                      <a:pt x="18" y="19"/>
                      <a:pt x="10" y="10"/>
                      <a:pt x="10" y="10"/>
                    </a:cubicBezTo>
                    <a:cubicBezTo>
                      <a:pt x="16" y="17"/>
                      <a:pt x="24" y="21"/>
                      <a:pt x="28" y="23"/>
                    </a:cubicBezTo>
                    <a:cubicBezTo>
                      <a:pt x="26" y="0"/>
                      <a:pt x="0" y="3"/>
                      <a:pt x="0" y="3"/>
                    </a:cubicBezTo>
                    <a:cubicBezTo>
                      <a:pt x="3" y="30"/>
                      <a:pt x="25" y="25"/>
                      <a:pt x="28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762"/>
              <p:cNvSpPr/>
              <p:nvPr/>
            </p:nvSpPr>
            <p:spPr bwMode="auto">
              <a:xfrm>
                <a:off x="1090613" y="2181225"/>
                <a:ext cx="95250" cy="88900"/>
              </a:xfrm>
              <a:custGeom>
                <a:avLst/>
                <a:gdLst>
                  <a:gd name="T0" fmla="*/ 25 w 30"/>
                  <a:gd name="T1" fmla="*/ 28 h 28"/>
                  <a:gd name="T2" fmla="*/ 11 w 30"/>
                  <a:gd name="T3" fmla="*/ 9 h 28"/>
                  <a:gd name="T4" fmla="*/ 26 w 30"/>
                  <a:gd name="T5" fmla="*/ 27 h 28"/>
                  <a:gd name="T6" fmla="*/ 4 w 30"/>
                  <a:gd name="T7" fmla="*/ 0 h 28"/>
                  <a:gd name="T8" fmla="*/ 2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5" y="28"/>
                    </a:moveTo>
                    <a:cubicBezTo>
                      <a:pt x="17" y="20"/>
                      <a:pt x="11" y="9"/>
                      <a:pt x="11" y="9"/>
                    </a:cubicBezTo>
                    <a:cubicBezTo>
                      <a:pt x="16" y="18"/>
                      <a:pt x="22" y="24"/>
                      <a:pt x="26" y="27"/>
                    </a:cubicBezTo>
                    <a:cubicBezTo>
                      <a:pt x="30" y="4"/>
                      <a:pt x="4" y="0"/>
                      <a:pt x="4" y="0"/>
                    </a:cubicBezTo>
                    <a:cubicBezTo>
                      <a:pt x="0" y="27"/>
                      <a:pt x="22" y="28"/>
                      <a:pt x="2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763"/>
              <p:cNvSpPr/>
              <p:nvPr/>
            </p:nvSpPr>
            <p:spPr bwMode="auto">
              <a:xfrm>
                <a:off x="1096963" y="2070100"/>
                <a:ext cx="104775" cy="95250"/>
              </a:xfrm>
              <a:custGeom>
                <a:avLst/>
                <a:gdLst>
                  <a:gd name="T0" fmla="*/ 25 w 33"/>
                  <a:gd name="T1" fmla="*/ 30 h 30"/>
                  <a:gd name="T2" fmla="*/ 13 w 33"/>
                  <a:gd name="T3" fmla="*/ 10 h 30"/>
                  <a:gd name="T4" fmla="*/ 26 w 33"/>
                  <a:gd name="T5" fmla="*/ 29 h 30"/>
                  <a:gd name="T6" fmla="*/ 8 w 33"/>
                  <a:gd name="T7" fmla="*/ 0 h 30"/>
                  <a:gd name="T8" fmla="*/ 25 w 33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5" y="30"/>
                    </a:moveTo>
                    <a:cubicBezTo>
                      <a:pt x="18" y="22"/>
                      <a:pt x="13" y="10"/>
                      <a:pt x="13" y="10"/>
                    </a:cubicBezTo>
                    <a:cubicBezTo>
                      <a:pt x="17" y="19"/>
                      <a:pt x="23" y="26"/>
                      <a:pt x="26" y="29"/>
                    </a:cubicBezTo>
                    <a:cubicBezTo>
                      <a:pt x="33" y="7"/>
                      <a:pt x="8" y="0"/>
                      <a:pt x="8" y="0"/>
                    </a:cubicBezTo>
                    <a:cubicBezTo>
                      <a:pt x="0" y="26"/>
                      <a:pt x="23" y="30"/>
                      <a:pt x="25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55" name="Rectangle 24"/>
          <p:cNvSpPr>
            <a:spLocks noChangeArrowheads="1"/>
          </p:cNvSpPr>
          <p:nvPr/>
        </p:nvSpPr>
        <p:spPr bwMode="auto">
          <a:xfrm>
            <a:off x="4718852" y="3488253"/>
            <a:ext cx="1806776" cy="58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156" name="Rectangle 24"/>
          <p:cNvSpPr>
            <a:spLocks noChangeArrowheads="1"/>
          </p:cNvSpPr>
          <p:nvPr/>
        </p:nvSpPr>
        <p:spPr bwMode="auto">
          <a:xfrm>
            <a:off x="5350592" y="1426166"/>
            <a:ext cx="543296" cy="48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800" b="1" dirty="0" smtClean="0">
                <a:solidFill>
                  <a:schemeClr val="bg1"/>
                </a:solidFill>
              </a:rPr>
              <a:t>3</a:t>
            </a:r>
            <a:endParaRPr lang="en-US" altLang="zh-CN" sz="2000" dirty="0" smtClean="0">
              <a:solidFill>
                <a:schemeClr val="bg1"/>
              </a:solidFill>
            </a:endParaRPr>
          </a:p>
        </p:txBody>
      </p:sp>
      <p:sp>
        <p:nvSpPr>
          <p:cNvPr id="157" name="Rectangle 24"/>
          <p:cNvSpPr>
            <a:spLocks noChangeArrowheads="1"/>
          </p:cNvSpPr>
          <p:nvPr/>
        </p:nvSpPr>
        <p:spPr bwMode="auto">
          <a:xfrm>
            <a:off x="4995111" y="3107354"/>
            <a:ext cx="1254256" cy="1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TOPIC HEADER HERE</a:t>
            </a: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58" name="直接连接符 157"/>
          <p:cNvCxnSpPr/>
          <p:nvPr/>
        </p:nvCxnSpPr>
        <p:spPr>
          <a:xfrm>
            <a:off x="4995111" y="3378145"/>
            <a:ext cx="125425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组合 158"/>
          <p:cNvGrpSpPr/>
          <p:nvPr/>
        </p:nvGrpSpPr>
        <p:grpSpPr>
          <a:xfrm>
            <a:off x="6949140" y="1228709"/>
            <a:ext cx="1613399" cy="1612482"/>
            <a:chOff x="163513" y="1171575"/>
            <a:chExt cx="2795588" cy="2794000"/>
          </a:xfrm>
        </p:grpSpPr>
        <p:sp>
          <p:nvSpPr>
            <p:cNvPr id="160" name="Freeform 3735"/>
            <p:cNvSpPr/>
            <p:nvPr/>
          </p:nvSpPr>
          <p:spPr bwMode="auto">
            <a:xfrm>
              <a:off x="163513" y="1171575"/>
              <a:ext cx="2795588" cy="2794000"/>
            </a:xfrm>
            <a:custGeom>
              <a:avLst/>
              <a:gdLst>
                <a:gd name="T0" fmla="*/ 863 w 880"/>
                <a:gd name="T1" fmla="*/ 466 h 880"/>
                <a:gd name="T2" fmla="*/ 863 w 880"/>
                <a:gd name="T3" fmla="*/ 414 h 880"/>
                <a:gd name="T4" fmla="*/ 855 w 880"/>
                <a:gd name="T5" fmla="*/ 356 h 880"/>
                <a:gd name="T6" fmla="*/ 842 w 880"/>
                <a:gd name="T7" fmla="*/ 306 h 880"/>
                <a:gd name="T8" fmla="*/ 819 w 880"/>
                <a:gd name="T9" fmla="*/ 251 h 880"/>
                <a:gd name="T10" fmla="*/ 794 w 880"/>
                <a:gd name="T11" fmla="*/ 206 h 880"/>
                <a:gd name="T12" fmla="*/ 757 w 880"/>
                <a:gd name="T13" fmla="*/ 160 h 880"/>
                <a:gd name="T14" fmla="*/ 721 w 880"/>
                <a:gd name="T15" fmla="*/ 123 h 880"/>
                <a:gd name="T16" fmla="*/ 674 w 880"/>
                <a:gd name="T17" fmla="*/ 87 h 880"/>
                <a:gd name="T18" fmla="*/ 630 w 880"/>
                <a:gd name="T19" fmla="*/ 61 h 880"/>
                <a:gd name="T20" fmla="*/ 575 w 880"/>
                <a:gd name="T21" fmla="*/ 39 h 880"/>
                <a:gd name="T22" fmla="*/ 525 w 880"/>
                <a:gd name="T23" fmla="*/ 25 h 880"/>
                <a:gd name="T24" fmla="*/ 466 w 880"/>
                <a:gd name="T25" fmla="*/ 18 h 880"/>
                <a:gd name="T26" fmla="*/ 415 w 880"/>
                <a:gd name="T27" fmla="*/ 17 h 880"/>
                <a:gd name="T28" fmla="*/ 356 w 880"/>
                <a:gd name="T29" fmla="*/ 25 h 880"/>
                <a:gd name="T30" fmla="*/ 306 w 880"/>
                <a:gd name="T31" fmla="*/ 38 h 880"/>
                <a:gd name="T32" fmla="*/ 251 w 880"/>
                <a:gd name="T33" fmla="*/ 61 h 880"/>
                <a:gd name="T34" fmla="*/ 206 w 880"/>
                <a:gd name="T35" fmla="*/ 86 h 880"/>
                <a:gd name="T36" fmla="*/ 160 w 880"/>
                <a:gd name="T37" fmla="*/ 123 h 880"/>
                <a:gd name="T38" fmla="*/ 123 w 880"/>
                <a:gd name="T39" fmla="*/ 159 h 880"/>
                <a:gd name="T40" fmla="*/ 87 w 880"/>
                <a:gd name="T41" fmla="*/ 206 h 880"/>
                <a:gd name="T42" fmla="*/ 61 w 880"/>
                <a:gd name="T43" fmla="*/ 250 h 880"/>
                <a:gd name="T44" fmla="*/ 39 w 880"/>
                <a:gd name="T45" fmla="*/ 305 h 880"/>
                <a:gd name="T46" fmla="*/ 25 w 880"/>
                <a:gd name="T47" fmla="*/ 355 h 880"/>
                <a:gd name="T48" fmla="*/ 18 w 880"/>
                <a:gd name="T49" fmla="*/ 414 h 880"/>
                <a:gd name="T50" fmla="*/ 17 w 880"/>
                <a:gd name="T51" fmla="*/ 465 h 880"/>
                <a:gd name="T52" fmla="*/ 25 w 880"/>
                <a:gd name="T53" fmla="*/ 524 h 880"/>
                <a:gd name="T54" fmla="*/ 38 w 880"/>
                <a:gd name="T55" fmla="*/ 574 h 880"/>
                <a:gd name="T56" fmla="*/ 61 w 880"/>
                <a:gd name="T57" fmla="*/ 629 h 880"/>
                <a:gd name="T58" fmla="*/ 86 w 880"/>
                <a:gd name="T59" fmla="*/ 674 h 880"/>
                <a:gd name="T60" fmla="*/ 123 w 880"/>
                <a:gd name="T61" fmla="*/ 720 h 880"/>
                <a:gd name="T62" fmla="*/ 159 w 880"/>
                <a:gd name="T63" fmla="*/ 757 h 880"/>
                <a:gd name="T64" fmla="*/ 206 w 880"/>
                <a:gd name="T65" fmla="*/ 793 h 880"/>
                <a:gd name="T66" fmla="*/ 251 w 880"/>
                <a:gd name="T67" fmla="*/ 819 h 880"/>
                <a:gd name="T68" fmla="*/ 306 w 880"/>
                <a:gd name="T69" fmla="*/ 841 h 880"/>
                <a:gd name="T70" fmla="*/ 355 w 880"/>
                <a:gd name="T71" fmla="*/ 855 h 880"/>
                <a:gd name="T72" fmla="*/ 414 w 880"/>
                <a:gd name="T73" fmla="*/ 862 h 880"/>
                <a:gd name="T74" fmla="*/ 466 w 880"/>
                <a:gd name="T75" fmla="*/ 863 h 880"/>
                <a:gd name="T76" fmla="*/ 524 w 880"/>
                <a:gd name="T77" fmla="*/ 855 h 880"/>
                <a:gd name="T78" fmla="*/ 574 w 880"/>
                <a:gd name="T79" fmla="*/ 842 h 880"/>
                <a:gd name="T80" fmla="*/ 629 w 880"/>
                <a:gd name="T81" fmla="*/ 819 h 880"/>
                <a:gd name="T82" fmla="*/ 674 w 880"/>
                <a:gd name="T83" fmla="*/ 794 h 880"/>
                <a:gd name="T84" fmla="*/ 720 w 880"/>
                <a:gd name="T85" fmla="*/ 757 h 880"/>
                <a:gd name="T86" fmla="*/ 757 w 880"/>
                <a:gd name="T87" fmla="*/ 721 h 880"/>
                <a:gd name="T88" fmla="*/ 793 w 880"/>
                <a:gd name="T89" fmla="*/ 674 h 880"/>
                <a:gd name="T90" fmla="*/ 819 w 880"/>
                <a:gd name="T91" fmla="*/ 629 h 880"/>
                <a:gd name="T92" fmla="*/ 841 w 880"/>
                <a:gd name="T93" fmla="*/ 574 h 880"/>
                <a:gd name="T94" fmla="*/ 855 w 880"/>
                <a:gd name="T95" fmla="*/ 52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0" h="880">
                  <a:moveTo>
                    <a:pt x="855" y="524"/>
                  </a:moveTo>
                  <a:cubicBezTo>
                    <a:pt x="842" y="506"/>
                    <a:pt x="846" y="480"/>
                    <a:pt x="863" y="466"/>
                  </a:cubicBezTo>
                  <a:cubicBezTo>
                    <a:pt x="863" y="465"/>
                    <a:pt x="863" y="465"/>
                    <a:pt x="863" y="465"/>
                  </a:cubicBezTo>
                  <a:cubicBezTo>
                    <a:pt x="880" y="451"/>
                    <a:pt x="880" y="428"/>
                    <a:pt x="863" y="414"/>
                  </a:cubicBezTo>
                  <a:cubicBezTo>
                    <a:pt x="863" y="414"/>
                    <a:pt x="863" y="414"/>
                    <a:pt x="863" y="414"/>
                  </a:cubicBezTo>
                  <a:cubicBezTo>
                    <a:pt x="846" y="400"/>
                    <a:pt x="842" y="374"/>
                    <a:pt x="855" y="356"/>
                  </a:cubicBezTo>
                  <a:cubicBezTo>
                    <a:pt x="855" y="355"/>
                    <a:pt x="855" y="355"/>
                    <a:pt x="855" y="355"/>
                  </a:cubicBezTo>
                  <a:cubicBezTo>
                    <a:pt x="868" y="337"/>
                    <a:pt x="862" y="315"/>
                    <a:pt x="842" y="306"/>
                  </a:cubicBezTo>
                  <a:cubicBezTo>
                    <a:pt x="841" y="305"/>
                    <a:pt x="841" y="305"/>
                    <a:pt x="841" y="305"/>
                  </a:cubicBezTo>
                  <a:cubicBezTo>
                    <a:pt x="821" y="296"/>
                    <a:pt x="811" y="272"/>
                    <a:pt x="819" y="251"/>
                  </a:cubicBezTo>
                  <a:cubicBezTo>
                    <a:pt x="819" y="250"/>
                    <a:pt x="819" y="250"/>
                    <a:pt x="819" y="250"/>
                  </a:cubicBezTo>
                  <a:cubicBezTo>
                    <a:pt x="827" y="230"/>
                    <a:pt x="815" y="210"/>
                    <a:pt x="794" y="206"/>
                  </a:cubicBezTo>
                  <a:cubicBezTo>
                    <a:pt x="793" y="206"/>
                    <a:pt x="793" y="206"/>
                    <a:pt x="793" y="206"/>
                  </a:cubicBezTo>
                  <a:cubicBezTo>
                    <a:pt x="771" y="203"/>
                    <a:pt x="755" y="182"/>
                    <a:pt x="757" y="160"/>
                  </a:cubicBezTo>
                  <a:cubicBezTo>
                    <a:pt x="757" y="159"/>
                    <a:pt x="757" y="159"/>
                    <a:pt x="757" y="159"/>
                  </a:cubicBezTo>
                  <a:cubicBezTo>
                    <a:pt x="759" y="137"/>
                    <a:pt x="743" y="121"/>
                    <a:pt x="721" y="123"/>
                  </a:cubicBezTo>
                  <a:cubicBezTo>
                    <a:pt x="720" y="123"/>
                    <a:pt x="720" y="123"/>
                    <a:pt x="720" y="123"/>
                  </a:cubicBezTo>
                  <a:cubicBezTo>
                    <a:pt x="698" y="125"/>
                    <a:pt x="678" y="109"/>
                    <a:pt x="674" y="87"/>
                  </a:cubicBezTo>
                  <a:cubicBezTo>
                    <a:pt x="674" y="86"/>
                    <a:pt x="674" y="86"/>
                    <a:pt x="674" y="86"/>
                  </a:cubicBezTo>
                  <a:cubicBezTo>
                    <a:pt x="670" y="65"/>
                    <a:pt x="650" y="53"/>
                    <a:pt x="630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08" y="69"/>
                    <a:pt x="584" y="59"/>
                    <a:pt x="575" y="39"/>
                  </a:cubicBezTo>
                  <a:cubicBezTo>
                    <a:pt x="574" y="38"/>
                    <a:pt x="574" y="38"/>
                    <a:pt x="574" y="38"/>
                  </a:cubicBezTo>
                  <a:cubicBezTo>
                    <a:pt x="565" y="18"/>
                    <a:pt x="543" y="12"/>
                    <a:pt x="525" y="25"/>
                  </a:cubicBezTo>
                  <a:cubicBezTo>
                    <a:pt x="524" y="25"/>
                    <a:pt x="524" y="25"/>
                    <a:pt x="524" y="25"/>
                  </a:cubicBezTo>
                  <a:cubicBezTo>
                    <a:pt x="506" y="38"/>
                    <a:pt x="480" y="34"/>
                    <a:pt x="466" y="18"/>
                  </a:cubicBezTo>
                  <a:cubicBezTo>
                    <a:pt x="466" y="17"/>
                    <a:pt x="466" y="17"/>
                    <a:pt x="466" y="17"/>
                  </a:cubicBezTo>
                  <a:cubicBezTo>
                    <a:pt x="452" y="0"/>
                    <a:pt x="429" y="0"/>
                    <a:pt x="415" y="17"/>
                  </a:cubicBezTo>
                  <a:cubicBezTo>
                    <a:pt x="414" y="18"/>
                    <a:pt x="414" y="18"/>
                    <a:pt x="414" y="18"/>
                  </a:cubicBezTo>
                  <a:cubicBezTo>
                    <a:pt x="400" y="35"/>
                    <a:pt x="374" y="38"/>
                    <a:pt x="356" y="25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37" y="12"/>
                    <a:pt x="315" y="18"/>
                    <a:pt x="306" y="38"/>
                  </a:cubicBezTo>
                  <a:cubicBezTo>
                    <a:pt x="306" y="39"/>
                    <a:pt x="306" y="39"/>
                    <a:pt x="306" y="39"/>
                  </a:cubicBezTo>
                  <a:cubicBezTo>
                    <a:pt x="296" y="59"/>
                    <a:pt x="272" y="69"/>
                    <a:pt x="251" y="61"/>
                  </a:cubicBezTo>
                  <a:cubicBezTo>
                    <a:pt x="251" y="61"/>
                    <a:pt x="251" y="61"/>
                    <a:pt x="251" y="61"/>
                  </a:cubicBezTo>
                  <a:cubicBezTo>
                    <a:pt x="230" y="53"/>
                    <a:pt x="210" y="65"/>
                    <a:pt x="206" y="86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203" y="109"/>
                    <a:pt x="182" y="125"/>
                    <a:pt x="160" y="123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37" y="121"/>
                    <a:pt x="121" y="137"/>
                    <a:pt x="123" y="159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5" y="182"/>
                    <a:pt x="109" y="203"/>
                    <a:pt x="87" y="206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65" y="210"/>
                    <a:pt x="53" y="230"/>
                    <a:pt x="61" y="250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9" y="272"/>
                    <a:pt x="59" y="296"/>
                    <a:pt x="39" y="305"/>
                  </a:cubicBezTo>
                  <a:cubicBezTo>
                    <a:pt x="38" y="306"/>
                    <a:pt x="38" y="306"/>
                    <a:pt x="38" y="306"/>
                  </a:cubicBezTo>
                  <a:cubicBezTo>
                    <a:pt x="18" y="315"/>
                    <a:pt x="12" y="337"/>
                    <a:pt x="25" y="355"/>
                  </a:cubicBezTo>
                  <a:cubicBezTo>
                    <a:pt x="25" y="356"/>
                    <a:pt x="25" y="356"/>
                    <a:pt x="25" y="356"/>
                  </a:cubicBezTo>
                  <a:cubicBezTo>
                    <a:pt x="38" y="374"/>
                    <a:pt x="35" y="400"/>
                    <a:pt x="18" y="414"/>
                  </a:cubicBezTo>
                  <a:cubicBezTo>
                    <a:pt x="17" y="414"/>
                    <a:pt x="17" y="414"/>
                    <a:pt x="17" y="414"/>
                  </a:cubicBezTo>
                  <a:cubicBezTo>
                    <a:pt x="0" y="429"/>
                    <a:pt x="0" y="451"/>
                    <a:pt x="17" y="465"/>
                  </a:cubicBezTo>
                  <a:cubicBezTo>
                    <a:pt x="18" y="466"/>
                    <a:pt x="18" y="466"/>
                    <a:pt x="18" y="466"/>
                  </a:cubicBezTo>
                  <a:cubicBezTo>
                    <a:pt x="35" y="480"/>
                    <a:pt x="38" y="506"/>
                    <a:pt x="25" y="524"/>
                  </a:cubicBezTo>
                  <a:cubicBezTo>
                    <a:pt x="25" y="525"/>
                    <a:pt x="25" y="525"/>
                    <a:pt x="25" y="525"/>
                  </a:cubicBezTo>
                  <a:cubicBezTo>
                    <a:pt x="12" y="543"/>
                    <a:pt x="18" y="565"/>
                    <a:pt x="38" y="574"/>
                  </a:cubicBezTo>
                  <a:cubicBezTo>
                    <a:pt x="39" y="575"/>
                    <a:pt x="39" y="575"/>
                    <a:pt x="39" y="575"/>
                  </a:cubicBezTo>
                  <a:cubicBezTo>
                    <a:pt x="59" y="584"/>
                    <a:pt x="69" y="608"/>
                    <a:pt x="61" y="629"/>
                  </a:cubicBezTo>
                  <a:cubicBezTo>
                    <a:pt x="61" y="629"/>
                    <a:pt x="61" y="629"/>
                    <a:pt x="61" y="629"/>
                  </a:cubicBezTo>
                  <a:cubicBezTo>
                    <a:pt x="53" y="650"/>
                    <a:pt x="65" y="670"/>
                    <a:pt x="86" y="674"/>
                  </a:cubicBezTo>
                  <a:cubicBezTo>
                    <a:pt x="87" y="674"/>
                    <a:pt x="87" y="674"/>
                    <a:pt x="87" y="674"/>
                  </a:cubicBezTo>
                  <a:cubicBezTo>
                    <a:pt x="109" y="677"/>
                    <a:pt x="125" y="698"/>
                    <a:pt x="123" y="720"/>
                  </a:cubicBezTo>
                  <a:cubicBezTo>
                    <a:pt x="123" y="721"/>
                    <a:pt x="123" y="721"/>
                    <a:pt x="123" y="721"/>
                  </a:cubicBezTo>
                  <a:cubicBezTo>
                    <a:pt x="121" y="743"/>
                    <a:pt x="137" y="759"/>
                    <a:pt x="159" y="757"/>
                  </a:cubicBezTo>
                  <a:cubicBezTo>
                    <a:pt x="160" y="757"/>
                    <a:pt x="160" y="757"/>
                    <a:pt x="160" y="757"/>
                  </a:cubicBezTo>
                  <a:cubicBezTo>
                    <a:pt x="182" y="755"/>
                    <a:pt x="203" y="771"/>
                    <a:pt x="206" y="793"/>
                  </a:cubicBezTo>
                  <a:cubicBezTo>
                    <a:pt x="206" y="794"/>
                    <a:pt x="206" y="794"/>
                    <a:pt x="206" y="794"/>
                  </a:cubicBezTo>
                  <a:cubicBezTo>
                    <a:pt x="210" y="815"/>
                    <a:pt x="230" y="827"/>
                    <a:pt x="251" y="819"/>
                  </a:cubicBezTo>
                  <a:cubicBezTo>
                    <a:pt x="251" y="819"/>
                    <a:pt x="251" y="819"/>
                    <a:pt x="251" y="819"/>
                  </a:cubicBezTo>
                  <a:cubicBezTo>
                    <a:pt x="272" y="811"/>
                    <a:pt x="296" y="821"/>
                    <a:pt x="306" y="841"/>
                  </a:cubicBezTo>
                  <a:cubicBezTo>
                    <a:pt x="306" y="842"/>
                    <a:pt x="306" y="842"/>
                    <a:pt x="306" y="842"/>
                  </a:cubicBezTo>
                  <a:cubicBezTo>
                    <a:pt x="315" y="862"/>
                    <a:pt x="337" y="868"/>
                    <a:pt x="355" y="855"/>
                  </a:cubicBezTo>
                  <a:cubicBezTo>
                    <a:pt x="356" y="855"/>
                    <a:pt x="356" y="855"/>
                    <a:pt x="356" y="855"/>
                  </a:cubicBezTo>
                  <a:cubicBezTo>
                    <a:pt x="374" y="842"/>
                    <a:pt x="400" y="845"/>
                    <a:pt x="414" y="862"/>
                  </a:cubicBezTo>
                  <a:cubicBezTo>
                    <a:pt x="415" y="863"/>
                    <a:pt x="415" y="863"/>
                    <a:pt x="415" y="863"/>
                  </a:cubicBezTo>
                  <a:cubicBezTo>
                    <a:pt x="429" y="880"/>
                    <a:pt x="452" y="880"/>
                    <a:pt x="466" y="863"/>
                  </a:cubicBezTo>
                  <a:cubicBezTo>
                    <a:pt x="466" y="862"/>
                    <a:pt x="466" y="862"/>
                    <a:pt x="466" y="862"/>
                  </a:cubicBezTo>
                  <a:cubicBezTo>
                    <a:pt x="480" y="845"/>
                    <a:pt x="506" y="842"/>
                    <a:pt x="524" y="855"/>
                  </a:cubicBezTo>
                  <a:cubicBezTo>
                    <a:pt x="525" y="855"/>
                    <a:pt x="525" y="855"/>
                    <a:pt x="525" y="855"/>
                  </a:cubicBezTo>
                  <a:cubicBezTo>
                    <a:pt x="543" y="868"/>
                    <a:pt x="565" y="862"/>
                    <a:pt x="574" y="842"/>
                  </a:cubicBezTo>
                  <a:cubicBezTo>
                    <a:pt x="575" y="841"/>
                    <a:pt x="575" y="841"/>
                    <a:pt x="575" y="841"/>
                  </a:cubicBezTo>
                  <a:cubicBezTo>
                    <a:pt x="584" y="821"/>
                    <a:pt x="608" y="811"/>
                    <a:pt x="629" y="819"/>
                  </a:cubicBezTo>
                  <a:cubicBezTo>
                    <a:pt x="630" y="819"/>
                    <a:pt x="630" y="819"/>
                    <a:pt x="630" y="819"/>
                  </a:cubicBezTo>
                  <a:cubicBezTo>
                    <a:pt x="650" y="827"/>
                    <a:pt x="670" y="815"/>
                    <a:pt x="674" y="794"/>
                  </a:cubicBezTo>
                  <a:cubicBezTo>
                    <a:pt x="674" y="793"/>
                    <a:pt x="674" y="793"/>
                    <a:pt x="674" y="793"/>
                  </a:cubicBezTo>
                  <a:cubicBezTo>
                    <a:pt x="678" y="771"/>
                    <a:pt x="698" y="755"/>
                    <a:pt x="720" y="757"/>
                  </a:cubicBezTo>
                  <a:cubicBezTo>
                    <a:pt x="721" y="757"/>
                    <a:pt x="721" y="757"/>
                    <a:pt x="721" y="757"/>
                  </a:cubicBezTo>
                  <a:cubicBezTo>
                    <a:pt x="743" y="759"/>
                    <a:pt x="759" y="743"/>
                    <a:pt x="757" y="721"/>
                  </a:cubicBezTo>
                  <a:cubicBezTo>
                    <a:pt x="757" y="720"/>
                    <a:pt x="757" y="720"/>
                    <a:pt x="757" y="720"/>
                  </a:cubicBezTo>
                  <a:cubicBezTo>
                    <a:pt x="755" y="698"/>
                    <a:pt x="771" y="677"/>
                    <a:pt x="793" y="674"/>
                  </a:cubicBezTo>
                  <a:cubicBezTo>
                    <a:pt x="794" y="674"/>
                    <a:pt x="794" y="674"/>
                    <a:pt x="794" y="674"/>
                  </a:cubicBezTo>
                  <a:cubicBezTo>
                    <a:pt x="815" y="670"/>
                    <a:pt x="827" y="650"/>
                    <a:pt x="819" y="629"/>
                  </a:cubicBezTo>
                  <a:cubicBezTo>
                    <a:pt x="819" y="629"/>
                    <a:pt x="819" y="629"/>
                    <a:pt x="819" y="629"/>
                  </a:cubicBezTo>
                  <a:cubicBezTo>
                    <a:pt x="811" y="608"/>
                    <a:pt x="821" y="584"/>
                    <a:pt x="841" y="574"/>
                  </a:cubicBezTo>
                  <a:cubicBezTo>
                    <a:pt x="842" y="574"/>
                    <a:pt x="842" y="574"/>
                    <a:pt x="842" y="574"/>
                  </a:cubicBezTo>
                  <a:cubicBezTo>
                    <a:pt x="862" y="565"/>
                    <a:pt x="868" y="543"/>
                    <a:pt x="855" y="525"/>
                  </a:cubicBezTo>
                  <a:lnTo>
                    <a:pt x="855" y="524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Oval 3736"/>
            <p:cNvSpPr>
              <a:spLocks noChangeArrowheads="1"/>
            </p:cNvSpPr>
            <p:nvPr/>
          </p:nvSpPr>
          <p:spPr bwMode="auto">
            <a:xfrm>
              <a:off x="474663" y="1482725"/>
              <a:ext cx="2173288" cy="2171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3737"/>
            <p:cNvSpPr/>
            <p:nvPr/>
          </p:nvSpPr>
          <p:spPr bwMode="auto">
            <a:xfrm>
              <a:off x="608012" y="1711325"/>
              <a:ext cx="1906587" cy="1781175"/>
            </a:xfrm>
            <a:custGeom>
              <a:avLst/>
              <a:gdLst>
                <a:gd name="T0" fmla="*/ 580 w 600"/>
                <a:gd name="T1" fmla="*/ 303 h 561"/>
                <a:gd name="T2" fmla="*/ 535 w 600"/>
                <a:gd name="T3" fmla="*/ 267 h 561"/>
                <a:gd name="T4" fmla="*/ 545 w 600"/>
                <a:gd name="T5" fmla="*/ 206 h 561"/>
                <a:gd name="T6" fmla="*/ 554 w 600"/>
                <a:gd name="T7" fmla="*/ 105 h 561"/>
                <a:gd name="T8" fmla="*/ 524 w 600"/>
                <a:gd name="T9" fmla="*/ 94 h 561"/>
                <a:gd name="T10" fmla="*/ 456 w 600"/>
                <a:gd name="T11" fmla="*/ 91 h 561"/>
                <a:gd name="T12" fmla="*/ 445 w 600"/>
                <a:gd name="T13" fmla="*/ 82 h 561"/>
                <a:gd name="T14" fmla="*/ 370 w 600"/>
                <a:gd name="T15" fmla="*/ 58 h 561"/>
                <a:gd name="T16" fmla="*/ 374 w 600"/>
                <a:gd name="T17" fmla="*/ 118 h 561"/>
                <a:gd name="T18" fmla="*/ 447 w 600"/>
                <a:gd name="T19" fmla="*/ 120 h 561"/>
                <a:gd name="T20" fmla="*/ 512 w 600"/>
                <a:gd name="T21" fmla="*/ 183 h 561"/>
                <a:gd name="T22" fmla="*/ 517 w 600"/>
                <a:gd name="T23" fmla="*/ 195 h 561"/>
                <a:gd name="T24" fmla="*/ 489 w 600"/>
                <a:gd name="T25" fmla="*/ 246 h 561"/>
                <a:gd name="T26" fmla="*/ 508 w 600"/>
                <a:gd name="T27" fmla="*/ 267 h 561"/>
                <a:gd name="T28" fmla="*/ 510 w 600"/>
                <a:gd name="T29" fmla="*/ 358 h 561"/>
                <a:gd name="T30" fmla="*/ 504 w 600"/>
                <a:gd name="T31" fmla="*/ 370 h 561"/>
                <a:gd name="T32" fmla="*/ 448 w 600"/>
                <a:gd name="T33" fmla="*/ 386 h 561"/>
                <a:gd name="T34" fmla="*/ 447 w 600"/>
                <a:gd name="T35" fmla="*/ 414 h 561"/>
                <a:gd name="T36" fmla="*/ 384 w 600"/>
                <a:gd name="T37" fmla="*/ 479 h 561"/>
                <a:gd name="T38" fmla="*/ 371 w 600"/>
                <a:gd name="T39" fmla="*/ 484 h 561"/>
                <a:gd name="T40" fmla="*/ 320 w 600"/>
                <a:gd name="T41" fmla="*/ 456 h 561"/>
                <a:gd name="T42" fmla="*/ 280 w 600"/>
                <a:gd name="T43" fmla="*/ 456 h 561"/>
                <a:gd name="T44" fmla="*/ 229 w 600"/>
                <a:gd name="T45" fmla="*/ 484 h 561"/>
                <a:gd name="T46" fmla="*/ 215 w 600"/>
                <a:gd name="T47" fmla="*/ 479 h 561"/>
                <a:gd name="T48" fmla="*/ 153 w 600"/>
                <a:gd name="T49" fmla="*/ 414 h 561"/>
                <a:gd name="T50" fmla="*/ 152 w 600"/>
                <a:gd name="T51" fmla="*/ 386 h 561"/>
                <a:gd name="T52" fmla="*/ 96 w 600"/>
                <a:gd name="T53" fmla="*/ 370 h 561"/>
                <a:gd name="T54" fmla="*/ 90 w 600"/>
                <a:gd name="T55" fmla="*/ 357 h 561"/>
                <a:gd name="T56" fmla="*/ 92 w 600"/>
                <a:gd name="T57" fmla="*/ 267 h 561"/>
                <a:gd name="T58" fmla="*/ 111 w 600"/>
                <a:gd name="T59" fmla="*/ 246 h 561"/>
                <a:gd name="T60" fmla="*/ 83 w 600"/>
                <a:gd name="T61" fmla="*/ 196 h 561"/>
                <a:gd name="T62" fmla="*/ 88 w 600"/>
                <a:gd name="T63" fmla="*/ 182 h 561"/>
                <a:gd name="T64" fmla="*/ 154 w 600"/>
                <a:gd name="T65" fmla="*/ 120 h 561"/>
                <a:gd name="T66" fmla="*/ 226 w 600"/>
                <a:gd name="T67" fmla="*/ 118 h 561"/>
                <a:gd name="T68" fmla="*/ 230 w 600"/>
                <a:gd name="T69" fmla="*/ 58 h 561"/>
                <a:gd name="T70" fmla="*/ 155 w 600"/>
                <a:gd name="T71" fmla="*/ 82 h 561"/>
                <a:gd name="T72" fmla="*/ 144 w 600"/>
                <a:gd name="T73" fmla="*/ 92 h 561"/>
                <a:gd name="T74" fmla="*/ 76 w 600"/>
                <a:gd name="T75" fmla="*/ 94 h 561"/>
                <a:gd name="T76" fmla="*/ 46 w 600"/>
                <a:gd name="T77" fmla="*/ 105 h 561"/>
                <a:gd name="T78" fmla="*/ 55 w 600"/>
                <a:gd name="T79" fmla="*/ 206 h 561"/>
                <a:gd name="T80" fmla="*/ 65 w 600"/>
                <a:gd name="T81" fmla="*/ 267 h 561"/>
                <a:gd name="T82" fmla="*/ 20 w 600"/>
                <a:gd name="T83" fmla="*/ 303 h 561"/>
                <a:gd name="T84" fmla="*/ 7 w 600"/>
                <a:gd name="T85" fmla="*/ 332 h 561"/>
                <a:gd name="T86" fmla="*/ 84 w 600"/>
                <a:gd name="T87" fmla="*/ 397 h 561"/>
                <a:gd name="T88" fmla="*/ 159 w 600"/>
                <a:gd name="T89" fmla="*/ 455 h 561"/>
                <a:gd name="T90" fmla="*/ 171 w 600"/>
                <a:gd name="T91" fmla="*/ 464 h 561"/>
                <a:gd name="T92" fmla="*/ 192 w 600"/>
                <a:gd name="T93" fmla="*/ 528 h 561"/>
                <a:gd name="T94" fmla="*/ 210 w 600"/>
                <a:gd name="T95" fmla="*/ 554 h 561"/>
                <a:gd name="T96" fmla="*/ 313 w 600"/>
                <a:gd name="T97" fmla="*/ 502 h 561"/>
                <a:gd name="T98" fmla="*/ 328 w 600"/>
                <a:gd name="T99" fmla="*/ 500 h 561"/>
                <a:gd name="T100" fmla="*/ 422 w 600"/>
                <a:gd name="T101" fmla="*/ 488 h 561"/>
                <a:gd name="T102" fmla="*/ 521 w 600"/>
                <a:gd name="T103" fmla="*/ 470 h 561"/>
                <a:gd name="T104" fmla="*/ 524 w 600"/>
                <a:gd name="T105" fmla="*/ 439 h 561"/>
                <a:gd name="T106" fmla="*/ 510 w 600"/>
                <a:gd name="T107" fmla="*/ 373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0" h="561">
                  <a:moveTo>
                    <a:pt x="542" y="337"/>
                  </a:moveTo>
                  <a:cubicBezTo>
                    <a:pt x="533" y="341"/>
                    <a:pt x="523" y="350"/>
                    <a:pt x="517" y="358"/>
                  </a:cubicBezTo>
                  <a:cubicBezTo>
                    <a:pt x="523" y="344"/>
                    <a:pt x="527" y="330"/>
                    <a:pt x="530" y="315"/>
                  </a:cubicBezTo>
                  <a:cubicBezTo>
                    <a:pt x="539" y="316"/>
                    <a:pt x="562" y="318"/>
                    <a:pt x="580" y="303"/>
                  </a:cubicBezTo>
                  <a:cubicBezTo>
                    <a:pt x="598" y="288"/>
                    <a:pt x="600" y="254"/>
                    <a:pt x="600" y="254"/>
                  </a:cubicBezTo>
                  <a:cubicBezTo>
                    <a:pt x="600" y="254"/>
                    <a:pt x="579" y="251"/>
                    <a:pt x="552" y="272"/>
                  </a:cubicBezTo>
                  <a:cubicBezTo>
                    <a:pt x="544" y="278"/>
                    <a:pt x="537" y="290"/>
                    <a:pt x="533" y="299"/>
                  </a:cubicBezTo>
                  <a:cubicBezTo>
                    <a:pt x="534" y="289"/>
                    <a:pt x="535" y="278"/>
                    <a:pt x="535" y="267"/>
                  </a:cubicBezTo>
                  <a:cubicBezTo>
                    <a:pt x="535" y="262"/>
                    <a:pt x="535" y="258"/>
                    <a:pt x="535" y="253"/>
                  </a:cubicBezTo>
                  <a:cubicBezTo>
                    <a:pt x="543" y="253"/>
                    <a:pt x="566" y="249"/>
                    <a:pt x="580" y="230"/>
                  </a:cubicBezTo>
                  <a:cubicBezTo>
                    <a:pt x="594" y="210"/>
                    <a:pt x="587" y="177"/>
                    <a:pt x="587" y="177"/>
                  </a:cubicBezTo>
                  <a:cubicBezTo>
                    <a:pt x="587" y="177"/>
                    <a:pt x="565" y="179"/>
                    <a:pt x="545" y="206"/>
                  </a:cubicBezTo>
                  <a:cubicBezTo>
                    <a:pt x="539" y="215"/>
                    <a:pt x="535" y="227"/>
                    <a:pt x="533" y="238"/>
                  </a:cubicBezTo>
                  <a:cubicBezTo>
                    <a:pt x="531" y="222"/>
                    <a:pt x="528" y="207"/>
                    <a:pt x="523" y="193"/>
                  </a:cubicBezTo>
                  <a:cubicBezTo>
                    <a:pt x="531" y="190"/>
                    <a:pt x="552" y="180"/>
                    <a:pt x="561" y="158"/>
                  </a:cubicBezTo>
                  <a:cubicBezTo>
                    <a:pt x="569" y="136"/>
                    <a:pt x="554" y="105"/>
                    <a:pt x="554" y="105"/>
                  </a:cubicBezTo>
                  <a:cubicBezTo>
                    <a:pt x="554" y="105"/>
                    <a:pt x="534" y="113"/>
                    <a:pt x="521" y="145"/>
                  </a:cubicBezTo>
                  <a:cubicBezTo>
                    <a:pt x="517" y="155"/>
                    <a:pt x="517" y="168"/>
                    <a:pt x="518" y="178"/>
                  </a:cubicBezTo>
                  <a:cubicBezTo>
                    <a:pt x="512" y="164"/>
                    <a:pt x="505" y="150"/>
                    <a:pt x="496" y="138"/>
                  </a:cubicBezTo>
                  <a:cubicBezTo>
                    <a:pt x="503" y="133"/>
                    <a:pt x="521" y="118"/>
                    <a:pt x="524" y="94"/>
                  </a:cubicBezTo>
                  <a:cubicBezTo>
                    <a:pt x="526" y="71"/>
                    <a:pt x="503" y="45"/>
                    <a:pt x="503" y="45"/>
                  </a:cubicBezTo>
                  <a:cubicBezTo>
                    <a:pt x="503" y="45"/>
                    <a:pt x="486" y="58"/>
                    <a:pt x="482" y="92"/>
                  </a:cubicBezTo>
                  <a:cubicBezTo>
                    <a:pt x="480" y="102"/>
                    <a:pt x="484" y="115"/>
                    <a:pt x="487" y="125"/>
                  </a:cubicBezTo>
                  <a:cubicBezTo>
                    <a:pt x="478" y="113"/>
                    <a:pt x="468" y="102"/>
                    <a:pt x="456" y="91"/>
                  </a:cubicBezTo>
                  <a:cubicBezTo>
                    <a:pt x="462" y="85"/>
                    <a:pt x="475" y="66"/>
                    <a:pt x="471" y="42"/>
                  </a:cubicBezTo>
                  <a:cubicBezTo>
                    <a:pt x="468" y="19"/>
                    <a:pt x="439" y="0"/>
                    <a:pt x="439" y="0"/>
                  </a:cubicBezTo>
                  <a:cubicBezTo>
                    <a:pt x="439" y="0"/>
                    <a:pt x="425" y="17"/>
                    <a:pt x="430" y="50"/>
                  </a:cubicBezTo>
                  <a:cubicBezTo>
                    <a:pt x="432" y="61"/>
                    <a:pt x="439" y="73"/>
                    <a:pt x="445" y="82"/>
                  </a:cubicBezTo>
                  <a:cubicBezTo>
                    <a:pt x="434" y="74"/>
                    <a:pt x="424" y="67"/>
                    <a:pt x="412" y="61"/>
                  </a:cubicBezTo>
                  <a:cubicBezTo>
                    <a:pt x="411" y="53"/>
                    <a:pt x="407" y="37"/>
                    <a:pt x="392" y="27"/>
                  </a:cubicBezTo>
                  <a:cubicBezTo>
                    <a:pt x="376" y="16"/>
                    <a:pt x="350" y="21"/>
                    <a:pt x="350" y="21"/>
                  </a:cubicBezTo>
                  <a:cubicBezTo>
                    <a:pt x="350" y="21"/>
                    <a:pt x="355" y="47"/>
                    <a:pt x="370" y="58"/>
                  </a:cubicBezTo>
                  <a:cubicBezTo>
                    <a:pt x="384" y="68"/>
                    <a:pt x="400" y="67"/>
                    <a:pt x="408" y="66"/>
                  </a:cubicBezTo>
                  <a:cubicBezTo>
                    <a:pt x="420" y="72"/>
                    <a:pt x="431" y="79"/>
                    <a:pt x="441" y="87"/>
                  </a:cubicBezTo>
                  <a:cubicBezTo>
                    <a:pt x="430" y="83"/>
                    <a:pt x="415" y="79"/>
                    <a:pt x="403" y="87"/>
                  </a:cubicBezTo>
                  <a:cubicBezTo>
                    <a:pt x="383" y="100"/>
                    <a:pt x="374" y="118"/>
                    <a:pt x="374" y="118"/>
                  </a:cubicBezTo>
                  <a:cubicBezTo>
                    <a:pt x="374" y="118"/>
                    <a:pt x="398" y="125"/>
                    <a:pt x="418" y="119"/>
                  </a:cubicBezTo>
                  <a:cubicBezTo>
                    <a:pt x="438" y="113"/>
                    <a:pt x="448" y="102"/>
                    <a:pt x="452" y="97"/>
                  </a:cubicBezTo>
                  <a:cubicBezTo>
                    <a:pt x="463" y="107"/>
                    <a:pt x="474" y="118"/>
                    <a:pt x="483" y="130"/>
                  </a:cubicBezTo>
                  <a:cubicBezTo>
                    <a:pt x="474" y="123"/>
                    <a:pt x="460" y="115"/>
                    <a:pt x="447" y="120"/>
                  </a:cubicBezTo>
                  <a:cubicBezTo>
                    <a:pt x="423" y="127"/>
                    <a:pt x="410" y="143"/>
                    <a:pt x="410" y="143"/>
                  </a:cubicBezTo>
                  <a:cubicBezTo>
                    <a:pt x="410" y="143"/>
                    <a:pt x="432" y="155"/>
                    <a:pt x="453" y="154"/>
                  </a:cubicBezTo>
                  <a:cubicBezTo>
                    <a:pt x="474" y="154"/>
                    <a:pt x="486" y="145"/>
                    <a:pt x="491" y="142"/>
                  </a:cubicBezTo>
                  <a:cubicBezTo>
                    <a:pt x="500" y="154"/>
                    <a:pt x="507" y="168"/>
                    <a:pt x="512" y="183"/>
                  </a:cubicBezTo>
                  <a:cubicBezTo>
                    <a:pt x="506" y="173"/>
                    <a:pt x="494" y="162"/>
                    <a:pt x="480" y="163"/>
                  </a:cubicBezTo>
                  <a:cubicBezTo>
                    <a:pt x="455" y="164"/>
                    <a:pt x="439" y="176"/>
                    <a:pt x="439" y="176"/>
                  </a:cubicBezTo>
                  <a:cubicBezTo>
                    <a:pt x="439" y="176"/>
                    <a:pt x="456" y="193"/>
                    <a:pt x="477" y="198"/>
                  </a:cubicBezTo>
                  <a:cubicBezTo>
                    <a:pt x="497" y="203"/>
                    <a:pt x="512" y="198"/>
                    <a:pt x="517" y="195"/>
                  </a:cubicBezTo>
                  <a:cubicBezTo>
                    <a:pt x="522" y="210"/>
                    <a:pt x="525" y="225"/>
                    <a:pt x="527" y="241"/>
                  </a:cubicBezTo>
                  <a:cubicBezTo>
                    <a:pt x="523" y="230"/>
                    <a:pt x="515" y="216"/>
                    <a:pt x="501" y="213"/>
                  </a:cubicBezTo>
                  <a:cubicBezTo>
                    <a:pt x="477" y="208"/>
                    <a:pt x="458" y="215"/>
                    <a:pt x="458" y="215"/>
                  </a:cubicBezTo>
                  <a:cubicBezTo>
                    <a:pt x="458" y="215"/>
                    <a:pt x="470" y="236"/>
                    <a:pt x="489" y="246"/>
                  </a:cubicBezTo>
                  <a:cubicBezTo>
                    <a:pt x="507" y="256"/>
                    <a:pt x="522" y="255"/>
                    <a:pt x="528" y="254"/>
                  </a:cubicBezTo>
                  <a:cubicBezTo>
                    <a:pt x="528" y="258"/>
                    <a:pt x="529" y="263"/>
                    <a:pt x="529" y="267"/>
                  </a:cubicBezTo>
                  <a:cubicBezTo>
                    <a:pt x="529" y="278"/>
                    <a:pt x="528" y="290"/>
                    <a:pt x="526" y="301"/>
                  </a:cubicBezTo>
                  <a:cubicBezTo>
                    <a:pt x="525" y="289"/>
                    <a:pt x="521" y="273"/>
                    <a:pt x="508" y="267"/>
                  </a:cubicBezTo>
                  <a:cubicBezTo>
                    <a:pt x="486" y="256"/>
                    <a:pt x="466" y="257"/>
                    <a:pt x="466" y="257"/>
                  </a:cubicBezTo>
                  <a:cubicBezTo>
                    <a:pt x="466" y="257"/>
                    <a:pt x="472" y="281"/>
                    <a:pt x="488" y="296"/>
                  </a:cubicBezTo>
                  <a:cubicBezTo>
                    <a:pt x="503" y="310"/>
                    <a:pt x="518" y="313"/>
                    <a:pt x="524" y="314"/>
                  </a:cubicBezTo>
                  <a:cubicBezTo>
                    <a:pt x="521" y="329"/>
                    <a:pt x="516" y="344"/>
                    <a:pt x="510" y="358"/>
                  </a:cubicBezTo>
                  <a:cubicBezTo>
                    <a:pt x="511" y="347"/>
                    <a:pt x="512" y="330"/>
                    <a:pt x="501" y="321"/>
                  </a:cubicBezTo>
                  <a:cubicBezTo>
                    <a:pt x="483" y="304"/>
                    <a:pt x="463" y="301"/>
                    <a:pt x="463" y="301"/>
                  </a:cubicBezTo>
                  <a:cubicBezTo>
                    <a:pt x="463" y="301"/>
                    <a:pt x="463" y="325"/>
                    <a:pt x="474" y="343"/>
                  </a:cubicBezTo>
                  <a:cubicBezTo>
                    <a:pt x="485" y="361"/>
                    <a:pt x="498" y="368"/>
                    <a:pt x="504" y="370"/>
                  </a:cubicBezTo>
                  <a:cubicBezTo>
                    <a:pt x="497" y="384"/>
                    <a:pt x="489" y="397"/>
                    <a:pt x="479" y="409"/>
                  </a:cubicBezTo>
                  <a:cubicBezTo>
                    <a:pt x="484" y="398"/>
                    <a:pt x="488" y="383"/>
                    <a:pt x="480" y="371"/>
                  </a:cubicBezTo>
                  <a:cubicBezTo>
                    <a:pt x="467" y="350"/>
                    <a:pt x="448" y="342"/>
                    <a:pt x="448" y="342"/>
                  </a:cubicBezTo>
                  <a:cubicBezTo>
                    <a:pt x="448" y="342"/>
                    <a:pt x="442" y="366"/>
                    <a:pt x="448" y="386"/>
                  </a:cubicBezTo>
                  <a:cubicBezTo>
                    <a:pt x="454" y="406"/>
                    <a:pt x="465" y="416"/>
                    <a:pt x="470" y="420"/>
                  </a:cubicBezTo>
                  <a:cubicBezTo>
                    <a:pt x="467" y="423"/>
                    <a:pt x="465" y="426"/>
                    <a:pt x="462" y="429"/>
                  </a:cubicBezTo>
                  <a:cubicBezTo>
                    <a:pt x="454" y="437"/>
                    <a:pt x="445" y="444"/>
                    <a:pt x="436" y="451"/>
                  </a:cubicBezTo>
                  <a:cubicBezTo>
                    <a:pt x="443" y="441"/>
                    <a:pt x="451" y="428"/>
                    <a:pt x="447" y="414"/>
                  </a:cubicBezTo>
                  <a:cubicBezTo>
                    <a:pt x="439" y="391"/>
                    <a:pt x="424" y="378"/>
                    <a:pt x="424" y="378"/>
                  </a:cubicBezTo>
                  <a:cubicBezTo>
                    <a:pt x="424" y="378"/>
                    <a:pt x="412" y="399"/>
                    <a:pt x="412" y="420"/>
                  </a:cubicBezTo>
                  <a:cubicBezTo>
                    <a:pt x="413" y="441"/>
                    <a:pt x="421" y="454"/>
                    <a:pt x="425" y="458"/>
                  </a:cubicBezTo>
                  <a:cubicBezTo>
                    <a:pt x="412" y="467"/>
                    <a:pt x="399" y="474"/>
                    <a:pt x="384" y="479"/>
                  </a:cubicBezTo>
                  <a:cubicBezTo>
                    <a:pt x="394" y="472"/>
                    <a:pt x="405" y="461"/>
                    <a:pt x="404" y="447"/>
                  </a:cubicBezTo>
                  <a:cubicBezTo>
                    <a:pt x="402" y="423"/>
                    <a:pt x="391" y="406"/>
                    <a:pt x="391" y="406"/>
                  </a:cubicBezTo>
                  <a:cubicBezTo>
                    <a:pt x="391" y="406"/>
                    <a:pt x="374" y="424"/>
                    <a:pt x="369" y="444"/>
                  </a:cubicBezTo>
                  <a:cubicBezTo>
                    <a:pt x="364" y="464"/>
                    <a:pt x="369" y="479"/>
                    <a:pt x="371" y="484"/>
                  </a:cubicBezTo>
                  <a:cubicBezTo>
                    <a:pt x="357" y="489"/>
                    <a:pt x="342" y="492"/>
                    <a:pt x="327" y="494"/>
                  </a:cubicBezTo>
                  <a:cubicBezTo>
                    <a:pt x="338" y="490"/>
                    <a:pt x="351" y="482"/>
                    <a:pt x="354" y="468"/>
                  </a:cubicBezTo>
                  <a:cubicBezTo>
                    <a:pt x="359" y="444"/>
                    <a:pt x="352" y="425"/>
                    <a:pt x="352" y="425"/>
                  </a:cubicBezTo>
                  <a:cubicBezTo>
                    <a:pt x="352" y="425"/>
                    <a:pt x="330" y="437"/>
                    <a:pt x="320" y="456"/>
                  </a:cubicBezTo>
                  <a:cubicBezTo>
                    <a:pt x="311" y="474"/>
                    <a:pt x="311" y="489"/>
                    <a:pt x="312" y="495"/>
                  </a:cubicBezTo>
                  <a:cubicBezTo>
                    <a:pt x="308" y="495"/>
                    <a:pt x="304" y="496"/>
                    <a:pt x="300" y="496"/>
                  </a:cubicBezTo>
                  <a:cubicBezTo>
                    <a:pt x="296" y="496"/>
                    <a:pt x="292" y="495"/>
                    <a:pt x="288" y="495"/>
                  </a:cubicBezTo>
                  <a:cubicBezTo>
                    <a:pt x="289" y="489"/>
                    <a:pt x="289" y="474"/>
                    <a:pt x="280" y="456"/>
                  </a:cubicBezTo>
                  <a:cubicBezTo>
                    <a:pt x="270" y="437"/>
                    <a:pt x="248" y="425"/>
                    <a:pt x="248" y="425"/>
                  </a:cubicBezTo>
                  <a:cubicBezTo>
                    <a:pt x="248" y="425"/>
                    <a:pt x="241" y="444"/>
                    <a:pt x="246" y="468"/>
                  </a:cubicBezTo>
                  <a:cubicBezTo>
                    <a:pt x="249" y="481"/>
                    <a:pt x="262" y="489"/>
                    <a:pt x="273" y="494"/>
                  </a:cubicBezTo>
                  <a:cubicBezTo>
                    <a:pt x="258" y="492"/>
                    <a:pt x="243" y="489"/>
                    <a:pt x="229" y="484"/>
                  </a:cubicBezTo>
                  <a:cubicBezTo>
                    <a:pt x="232" y="478"/>
                    <a:pt x="236" y="464"/>
                    <a:pt x="231" y="444"/>
                  </a:cubicBezTo>
                  <a:cubicBezTo>
                    <a:pt x="227" y="424"/>
                    <a:pt x="209" y="406"/>
                    <a:pt x="209" y="406"/>
                  </a:cubicBezTo>
                  <a:cubicBezTo>
                    <a:pt x="209" y="406"/>
                    <a:pt x="198" y="423"/>
                    <a:pt x="196" y="447"/>
                  </a:cubicBezTo>
                  <a:cubicBezTo>
                    <a:pt x="196" y="461"/>
                    <a:pt x="206" y="472"/>
                    <a:pt x="215" y="479"/>
                  </a:cubicBezTo>
                  <a:cubicBezTo>
                    <a:pt x="201" y="474"/>
                    <a:pt x="188" y="467"/>
                    <a:pt x="175" y="458"/>
                  </a:cubicBezTo>
                  <a:cubicBezTo>
                    <a:pt x="179" y="453"/>
                    <a:pt x="187" y="441"/>
                    <a:pt x="188" y="420"/>
                  </a:cubicBezTo>
                  <a:cubicBezTo>
                    <a:pt x="189" y="399"/>
                    <a:pt x="176" y="378"/>
                    <a:pt x="176" y="378"/>
                  </a:cubicBezTo>
                  <a:cubicBezTo>
                    <a:pt x="176" y="378"/>
                    <a:pt x="161" y="391"/>
                    <a:pt x="153" y="414"/>
                  </a:cubicBezTo>
                  <a:cubicBezTo>
                    <a:pt x="149" y="427"/>
                    <a:pt x="156" y="441"/>
                    <a:pt x="164" y="450"/>
                  </a:cubicBezTo>
                  <a:cubicBezTo>
                    <a:pt x="155" y="444"/>
                    <a:pt x="146" y="436"/>
                    <a:pt x="139" y="429"/>
                  </a:cubicBezTo>
                  <a:cubicBezTo>
                    <a:pt x="136" y="426"/>
                    <a:pt x="133" y="423"/>
                    <a:pt x="130" y="420"/>
                  </a:cubicBezTo>
                  <a:cubicBezTo>
                    <a:pt x="135" y="416"/>
                    <a:pt x="146" y="406"/>
                    <a:pt x="152" y="386"/>
                  </a:cubicBezTo>
                  <a:cubicBezTo>
                    <a:pt x="158" y="366"/>
                    <a:pt x="152" y="342"/>
                    <a:pt x="152" y="342"/>
                  </a:cubicBezTo>
                  <a:cubicBezTo>
                    <a:pt x="152" y="342"/>
                    <a:pt x="134" y="350"/>
                    <a:pt x="120" y="371"/>
                  </a:cubicBezTo>
                  <a:cubicBezTo>
                    <a:pt x="112" y="383"/>
                    <a:pt x="116" y="398"/>
                    <a:pt x="121" y="408"/>
                  </a:cubicBezTo>
                  <a:cubicBezTo>
                    <a:pt x="111" y="397"/>
                    <a:pt x="103" y="384"/>
                    <a:pt x="96" y="370"/>
                  </a:cubicBezTo>
                  <a:cubicBezTo>
                    <a:pt x="102" y="368"/>
                    <a:pt x="116" y="361"/>
                    <a:pt x="126" y="343"/>
                  </a:cubicBezTo>
                  <a:cubicBezTo>
                    <a:pt x="137" y="325"/>
                    <a:pt x="138" y="301"/>
                    <a:pt x="138" y="301"/>
                  </a:cubicBezTo>
                  <a:cubicBezTo>
                    <a:pt x="138" y="301"/>
                    <a:pt x="118" y="304"/>
                    <a:pt x="99" y="321"/>
                  </a:cubicBezTo>
                  <a:cubicBezTo>
                    <a:pt x="89" y="330"/>
                    <a:pt x="89" y="346"/>
                    <a:pt x="90" y="357"/>
                  </a:cubicBezTo>
                  <a:cubicBezTo>
                    <a:pt x="84" y="344"/>
                    <a:pt x="80" y="329"/>
                    <a:pt x="76" y="314"/>
                  </a:cubicBezTo>
                  <a:cubicBezTo>
                    <a:pt x="83" y="313"/>
                    <a:pt x="97" y="310"/>
                    <a:pt x="113" y="296"/>
                  </a:cubicBezTo>
                  <a:cubicBezTo>
                    <a:pt x="128" y="281"/>
                    <a:pt x="134" y="257"/>
                    <a:pt x="134" y="257"/>
                  </a:cubicBezTo>
                  <a:cubicBezTo>
                    <a:pt x="134" y="257"/>
                    <a:pt x="114" y="256"/>
                    <a:pt x="92" y="267"/>
                  </a:cubicBezTo>
                  <a:cubicBezTo>
                    <a:pt x="80" y="273"/>
                    <a:pt x="75" y="288"/>
                    <a:pt x="74" y="300"/>
                  </a:cubicBezTo>
                  <a:cubicBezTo>
                    <a:pt x="73" y="289"/>
                    <a:pt x="72" y="278"/>
                    <a:pt x="72" y="267"/>
                  </a:cubicBezTo>
                  <a:cubicBezTo>
                    <a:pt x="72" y="263"/>
                    <a:pt x="72" y="258"/>
                    <a:pt x="72" y="254"/>
                  </a:cubicBezTo>
                  <a:cubicBezTo>
                    <a:pt x="78" y="255"/>
                    <a:pt x="93" y="256"/>
                    <a:pt x="111" y="246"/>
                  </a:cubicBezTo>
                  <a:cubicBezTo>
                    <a:pt x="130" y="236"/>
                    <a:pt x="143" y="215"/>
                    <a:pt x="143" y="215"/>
                  </a:cubicBezTo>
                  <a:cubicBezTo>
                    <a:pt x="143" y="215"/>
                    <a:pt x="123" y="208"/>
                    <a:pt x="100" y="213"/>
                  </a:cubicBezTo>
                  <a:cubicBezTo>
                    <a:pt x="86" y="216"/>
                    <a:pt x="78" y="229"/>
                    <a:pt x="73" y="240"/>
                  </a:cubicBezTo>
                  <a:cubicBezTo>
                    <a:pt x="75" y="225"/>
                    <a:pt x="78" y="210"/>
                    <a:pt x="83" y="196"/>
                  </a:cubicBezTo>
                  <a:cubicBezTo>
                    <a:pt x="89" y="198"/>
                    <a:pt x="103" y="203"/>
                    <a:pt x="123" y="198"/>
                  </a:cubicBezTo>
                  <a:cubicBezTo>
                    <a:pt x="144" y="193"/>
                    <a:pt x="161" y="176"/>
                    <a:pt x="161" y="176"/>
                  </a:cubicBezTo>
                  <a:cubicBezTo>
                    <a:pt x="161" y="176"/>
                    <a:pt x="145" y="164"/>
                    <a:pt x="120" y="163"/>
                  </a:cubicBezTo>
                  <a:cubicBezTo>
                    <a:pt x="106" y="162"/>
                    <a:pt x="95" y="173"/>
                    <a:pt x="88" y="182"/>
                  </a:cubicBezTo>
                  <a:cubicBezTo>
                    <a:pt x="94" y="168"/>
                    <a:pt x="101" y="154"/>
                    <a:pt x="109" y="142"/>
                  </a:cubicBezTo>
                  <a:cubicBezTo>
                    <a:pt x="114" y="146"/>
                    <a:pt x="127" y="154"/>
                    <a:pt x="147" y="154"/>
                  </a:cubicBezTo>
                  <a:cubicBezTo>
                    <a:pt x="168" y="155"/>
                    <a:pt x="190" y="143"/>
                    <a:pt x="190" y="143"/>
                  </a:cubicBezTo>
                  <a:cubicBezTo>
                    <a:pt x="190" y="143"/>
                    <a:pt x="177" y="127"/>
                    <a:pt x="154" y="120"/>
                  </a:cubicBezTo>
                  <a:cubicBezTo>
                    <a:pt x="140" y="115"/>
                    <a:pt x="127" y="123"/>
                    <a:pt x="118" y="130"/>
                  </a:cubicBezTo>
                  <a:cubicBezTo>
                    <a:pt x="127" y="118"/>
                    <a:pt x="137" y="107"/>
                    <a:pt x="148" y="97"/>
                  </a:cubicBezTo>
                  <a:cubicBezTo>
                    <a:pt x="152" y="102"/>
                    <a:pt x="162" y="113"/>
                    <a:pt x="182" y="119"/>
                  </a:cubicBezTo>
                  <a:cubicBezTo>
                    <a:pt x="202" y="125"/>
                    <a:pt x="226" y="118"/>
                    <a:pt x="226" y="118"/>
                  </a:cubicBezTo>
                  <a:cubicBezTo>
                    <a:pt x="226" y="118"/>
                    <a:pt x="217" y="100"/>
                    <a:pt x="197" y="87"/>
                  </a:cubicBezTo>
                  <a:cubicBezTo>
                    <a:pt x="185" y="79"/>
                    <a:pt x="170" y="82"/>
                    <a:pt x="160" y="87"/>
                  </a:cubicBezTo>
                  <a:cubicBezTo>
                    <a:pt x="170" y="79"/>
                    <a:pt x="181" y="72"/>
                    <a:pt x="192" y="66"/>
                  </a:cubicBezTo>
                  <a:cubicBezTo>
                    <a:pt x="200" y="67"/>
                    <a:pt x="216" y="68"/>
                    <a:pt x="230" y="58"/>
                  </a:cubicBezTo>
                  <a:cubicBezTo>
                    <a:pt x="246" y="47"/>
                    <a:pt x="250" y="21"/>
                    <a:pt x="250" y="21"/>
                  </a:cubicBezTo>
                  <a:cubicBezTo>
                    <a:pt x="250" y="21"/>
                    <a:pt x="224" y="16"/>
                    <a:pt x="208" y="27"/>
                  </a:cubicBezTo>
                  <a:cubicBezTo>
                    <a:pt x="193" y="37"/>
                    <a:pt x="189" y="53"/>
                    <a:pt x="188" y="61"/>
                  </a:cubicBezTo>
                  <a:cubicBezTo>
                    <a:pt x="176" y="67"/>
                    <a:pt x="166" y="74"/>
                    <a:pt x="155" y="82"/>
                  </a:cubicBezTo>
                  <a:cubicBezTo>
                    <a:pt x="161" y="74"/>
                    <a:pt x="169" y="61"/>
                    <a:pt x="170" y="50"/>
                  </a:cubicBezTo>
                  <a:cubicBezTo>
                    <a:pt x="175" y="17"/>
                    <a:pt x="161" y="0"/>
                    <a:pt x="161" y="0"/>
                  </a:cubicBezTo>
                  <a:cubicBezTo>
                    <a:pt x="161" y="0"/>
                    <a:pt x="132" y="19"/>
                    <a:pt x="129" y="42"/>
                  </a:cubicBezTo>
                  <a:cubicBezTo>
                    <a:pt x="125" y="66"/>
                    <a:pt x="139" y="85"/>
                    <a:pt x="144" y="92"/>
                  </a:cubicBezTo>
                  <a:cubicBezTo>
                    <a:pt x="133" y="102"/>
                    <a:pt x="122" y="113"/>
                    <a:pt x="113" y="126"/>
                  </a:cubicBezTo>
                  <a:cubicBezTo>
                    <a:pt x="116" y="116"/>
                    <a:pt x="120" y="103"/>
                    <a:pt x="118" y="92"/>
                  </a:cubicBezTo>
                  <a:cubicBezTo>
                    <a:pt x="114" y="58"/>
                    <a:pt x="97" y="45"/>
                    <a:pt x="97" y="45"/>
                  </a:cubicBezTo>
                  <a:cubicBezTo>
                    <a:pt x="97" y="45"/>
                    <a:pt x="74" y="71"/>
                    <a:pt x="76" y="94"/>
                  </a:cubicBezTo>
                  <a:cubicBezTo>
                    <a:pt x="79" y="118"/>
                    <a:pt x="97" y="133"/>
                    <a:pt x="104" y="138"/>
                  </a:cubicBezTo>
                  <a:cubicBezTo>
                    <a:pt x="96" y="151"/>
                    <a:pt x="88" y="164"/>
                    <a:pt x="82" y="179"/>
                  </a:cubicBezTo>
                  <a:cubicBezTo>
                    <a:pt x="83" y="168"/>
                    <a:pt x="83" y="155"/>
                    <a:pt x="79" y="145"/>
                  </a:cubicBezTo>
                  <a:cubicBezTo>
                    <a:pt x="67" y="113"/>
                    <a:pt x="46" y="105"/>
                    <a:pt x="46" y="105"/>
                  </a:cubicBezTo>
                  <a:cubicBezTo>
                    <a:pt x="46" y="105"/>
                    <a:pt x="31" y="136"/>
                    <a:pt x="39" y="158"/>
                  </a:cubicBezTo>
                  <a:cubicBezTo>
                    <a:pt x="48" y="180"/>
                    <a:pt x="69" y="190"/>
                    <a:pt x="77" y="193"/>
                  </a:cubicBezTo>
                  <a:cubicBezTo>
                    <a:pt x="72" y="208"/>
                    <a:pt x="69" y="223"/>
                    <a:pt x="67" y="238"/>
                  </a:cubicBezTo>
                  <a:cubicBezTo>
                    <a:pt x="65" y="228"/>
                    <a:pt x="62" y="215"/>
                    <a:pt x="55" y="206"/>
                  </a:cubicBezTo>
                  <a:cubicBezTo>
                    <a:pt x="35" y="179"/>
                    <a:pt x="13" y="177"/>
                    <a:pt x="13" y="177"/>
                  </a:cubicBezTo>
                  <a:cubicBezTo>
                    <a:pt x="13" y="177"/>
                    <a:pt x="6" y="210"/>
                    <a:pt x="20" y="230"/>
                  </a:cubicBezTo>
                  <a:cubicBezTo>
                    <a:pt x="34" y="249"/>
                    <a:pt x="57" y="253"/>
                    <a:pt x="66" y="253"/>
                  </a:cubicBezTo>
                  <a:cubicBezTo>
                    <a:pt x="65" y="258"/>
                    <a:pt x="65" y="262"/>
                    <a:pt x="65" y="267"/>
                  </a:cubicBezTo>
                  <a:cubicBezTo>
                    <a:pt x="65" y="278"/>
                    <a:pt x="66" y="289"/>
                    <a:pt x="68" y="300"/>
                  </a:cubicBezTo>
                  <a:cubicBezTo>
                    <a:pt x="63" y="290"/>
                    <a:pt x="56" y="278"/>
                    <a:pt x="48" y="272"/>
                  </a:cubicBezTo>
                  <a:cubicBezTo>
                    <a:pt x="21" y="251"/>
                    <a:pt x="0" y="254"/>
                    <a:pt x="0" y="254"/>
                  </a:cubicBezTo>
                  <a:cubicBezTo>
                    <a:pt x="0" y="254"/>
                    <a:pt x="2" y="288"/>
                    <a:pt x="20" y="303"/>
                  </a:cubicBezTo>
                  <a:cubicBezTo>
                    <a:pt x="38" y="318"/>
                    <a:pt x="62" y="316"/>
                    <a:pt x="70" y="315"/>
                  </a:cubicBezTo>
                  <a:cubicBezTo>
                    <a:pt x="73" y="330"/>
                    <a:pt x="78" y="345"/>
                    <a:pt x="84" y="358"/>
                  </a:cubicBezTo>
                  <a:cubicBezTo>
                    <a:pt x="77" y="351"/>
                    <a:pt x="68" y="341"/>
                    <a:pt x="58" y="337"/>
                  </a:cubicBezTo>
                  <a:cubicBezTo>
                    <a:pt x="26" y="324"/>
                    <a:pt x="7" y="332"/>
                    <a:pt x="7" y="332"/>
                  </a:cubicBezTo>
                  <a:cubicBezTo>
                    <a:pt x="7" y="332"/>
                    <a:pt x="17" y="365"/>
                    <a:pt x="39" y="375"/>
                  </a:cubicBezTo>
                  <a:cubicBezTo>
                    <a:pt x="61" y="384"/>
                    <a:pt x="83" y="376"/>
                    <a:pt x="90" y="373"/>
                  </a:cubicBezTo>
                  <a:cubicBezTo>
                    <a:pt x="97" y="387"/>
                    <a:pt x="106" y="400"/>
                    <a:pt x="115" y="412"/>
                  </a:cubicBezTo>
                  <a:cubicBezTo>
                    <a:pt x="107" y="406"/>
                    <a:pt x="95" y="399"/>
                    <a:pt x="84" y="397"/>
                  </a:cubicBezTo>
                  <a:cubicBezTo>
                    <a:pt x="50" y="393"/>
                    <a:pt x="34" y="406"/>
                    <a:pt x="34" y="406"/>
                  </a:cubicBezTo>
                  <a:cubicBezTo>
                    <a:pt x="34" y="406"/>
                    <a:pt x="52" y="435"/>
                    <a:pt x="76" y="439"/>
                  </a:cubicBezTo>
                  <a:cubicBezTo>
                    <a:pt x="99" y="443"/>
                    <a:pt x="118" y="429"/>
                    <a:pt x="125" y="423"/>
                  </a:cubicBezTo>
                  <a:cubicBezTo>
                    <a:pt x="135" y="435"/>
                    <a:pt x="147" y="445"/>
                    <a:pt x="159" y="455"/>
                  </a:cubicBezTo>
                  <a:cubicBezTo>
                    <a:pt x="149" y="451"/>
                    <a:pt x="136" y="448"/>
                    <a:pt x="125" y="449"/>
                  </a:cubicBezTo>
                  <a:cubicBezTo>
                    <a:pt x="91" y="453"/>
                    <a:pt x="79" y="470"/>
                    <a:pt x="79" y="470"/>
                  </a:cubicBezTo>
                  <a:cubicBezTo>
                    <a:pt x="79" y="470"/>
                    <a:pt x="104" y="493"/>
                    <a:pt x="128" y="491"/>
                  </a:cubicBezTo>
                  <a:cubicBezTo>
                    <a:pt x="152" y="489"/>
                    <a:pt x="167" y="471"/>
                    <a:pt x="171" y="464"/>
                  </a:cubicBezTo>
                  <a:cubicBezTo>
                    <a:pt x="184" y="472"/>
                    <a:pt x="198" y="479"/>
                    <a:pt x="213" y="485"/>
                  </a:cubicBezTo>
                  <a:cubicBezTo>
                    <a:pt x="202" y="484"/>
                    <a:pt x="188" y="484"/>
                    <a:pt x="178" y="488"/>
                  </a:cubicBezTo>
                  <a:cubicBezTo>
                    <a:pt x="147" y="501"/>
                    <a:pt x="139" y="521"/>
                    <a:pt x="139" y="521"/>
                  </a:cubicBezTo>
                  <a:cubicBezTo>
                    <a:pt x="139" y="521"/>
                    <a:pt x="170" y="537"/>
                    <a:pt x="192" y="528"/>
                  </a:cubicBezTo>
                  <a:cubicBezTo>
                    <a:pt x="214" y="520"/>
                    <a:pt x="224" y="498"/>
                    <a:pt x="227" y="490"/>
                  </a:cubicBezTo>
                  <a:cubicBezTo>
                    <a:pt x="241" y="495"/>
                    <a:pt x="257" y="498"/>
                    <a:pt x="272" y="500"/>
                  </a:cubicBezTo>
                  <a:cubicBezTo>
                    <a:pt x="262" y="502"/>
                    <a:pt x="249" y="506"/>
                    <a:pt x="240" y="512"/>
                  </a:cubicBezTo>
                  <a:cubicBezTo>
                    <a:pt x="212" y="533"/>
                    <a:pt x="210" y="554"/>
                    <a:pt x="210" y="554"/>
                  </a:cubicBezTo>
                  <a:cubicBezTo>
                    <a:pt x="210" y="554"/>
                    <a:pt x="244" y="561"/>
                    <a:pt x="263" y="547"/>
                  </a:cubicBezTo>
                  <a:cubicBezTo>
                    <a:pt x="282" y="533"/>
                    <a:pt x="286" y="510"/>
                    <a:pt x="287" y="502"/>
                  </a:cubicBezTo>
                  <a:cubicBezTo>
                    <a:pt x="291" y="502"/>
                    <a:pt x="296" y="502"/>
                    <a:pt x="300" y="502"/>
                  </a:cubicBezTo>
                  <a:cubicBezTo>
                    <a:pt x="304" y="502"/>
                    <a:pt x="309" y="502"/>
                    <a:pt x="313" y="502"/>
                  </a:cubicBezTo>
                  <a:cubicBezTo>
                    <a:pt x="314" y="510"/>
                    <a:pt x="318" y="533"/>
                    <a:pt x="337" y="547"/>
                  </a:cubicBezTo>
                  <a:cubicBezTo>
                    <a:pt x="356" y="561"/>
                    <a:pt x="390" y="554"/>
                    <a:pt x="390" y="554"/>
                  </a:cubicBezTo>
                  <a:cubicBezTo>
                    <a:pt x="390" y="554"/>
                    <a:pt x="388" y="533"/>
                    <a:pt x="360" y="512"/>
                  </a:cubicBezTo>
                  <a:cubicBezTo>
                    <a:pt x="352" y="506"/>
                    <a:pt x="338" y="502"/>
                    <a:pt x="328" y="500"/>
                  </a:cubicBezTo>
                  <a:cubicBezTo>
                    <a:pt x="343" y="498"/>
                    <a:pt x="359" y="495"/>
                    <a:pt x="373" y="490"/>
                  </a:cubicBezTo>
                  <a:cubicBezTo>
                    <a:pt x="376" y="498"/>
                    <a:pt x="386" y="520"/>
                    <a:pt x="408" y="528"/>
                  </a:cubicBezTo>
                  <a:cubicBezTo>
                    <a:pt x="430" y="537"/>
                    <a:pt x="461" y="521"/>
                    <a:pt x="461" y="521"/>
                  </a:cubicBezTo>
                  <a:cubicBezTo>
                    <a:pt x="461" y="521"/>
                    <a:pt x="454" y="501"/>
                    <a:pt x="422" y="488"/>
                  </a:cubicBezTo>
                  <a:cubicBezTo>
                    <a:pt x="412" y="484"/>
                    <a:pt x="398" y="484"/>
                    <a:pt x="388" y="485"/>
                  </a:cubicBezTo>
                  <a:cubicBezTo>
                    <a:pt x="402" y="479"/>
                    <a:pt x="416" y="472"/>
                    <a:pt x="429" y="464"/>
                  </a:cubicBezTo>
                  <a:cubicBezTo>
                    <a:pt x="434" y="471"/>
                    <a:pt x="449" y="489"/>
                    <a:pt x="472" y="491"/>
                  </a:cubicBezTo>
                  <a:cubicBezTo>
                    <a:pt x="496" y="493"/>
                    <a:pt x="521" y="470"/>
                    <a:pt x="521" y="470"/>
                  </a:cubicBezTo>
                  <a:cubicBezTo>
                    <a:pt x="521" y="470"/>
                    <a:pt x="509" y="453"/>
                    <a:pt x="475" y="449"/>
                  </a:cubicBezTo>
                  <a:cubicBezTo>
                    <a:pt x="464" y="448"/>
                    <a:pt x="451" y="451"/>
                    <a:pt x="441" y="455"/>
                  </a:cubicBezTo>
                  <a:cubicBezTo>
                    <a:pt x="454" y="445"/>
                    <a:pt x="465" y="435"/>
                    <a:pt x="475" y="424"/>
                  </a:cubicBezTo>
                  <a:cubicBezTo>
                    <a:pt x="482" y="429"/>
                    <a:pt x="501" y="443"/>
                    <a:pt x="524" y="439"/>
                  </a:cubicBezTo>
                  <a:cubicBezTo>
                    <a:pt x="548" y="435"/>
                    <a:pt x="566" y="406"/>
                    <a:pt x="566" y="406"/>
                  </a:cubicBezTo>
                  <a:cubicBezTo>
                    <a:pt x="566" y="406"/>
                    <a:pt x="550" y="393"/>
                    <a:pt x="516" y="397"/>
                  </a:cubicBezTo>
                  <a:cubicBezTo>
                    <a:pt x="505" y="399"/>
                    <a:pt x="494" y="406"/>
                    <a:pt x="485" y="411"/>
                  </a:cubicBezTo>
                  <a:cubicBezTo>
                    <a:pt x="495" y="399"/>
                    <a:pt x="503" y="386"/>
                    <a:pt x="510" y="373"/>
                  </a:cubicBezTo>
                  <a:cubicBezTo>
                    <a:pt x="518" y="376"/>
                    <a:pt x="540" y="384"/>
                    <a:pt x="561" y="375"/>
                  </a:cubicBezTo>
                  <a:cubicBezTo>
                    <a:pt x="583" y="365"/>
                    <a:pt x="593" y="332"/>
                    <a:pt x="593" y="332"/>
                  </a:cubicBezTo>
                  <a:cubicBezTo>
                    <a:pt x="593" y="332"/>
                    <a:pt x="574" y="324"/>
                    <a:pt x="542" y="337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3738"/>
            <p:cNvSpPr>
              <a:spLocks noEditPoints="1"/>
            </p:cNvSpPr>
            <p:nvPr/>
          </p:nvSpPr>
          <p:spPr bwMode="auto">
            <a:xfrm>
              <a:off x="661988" y="1631950"/>
              <a:ext cx="1798638" cy="2092325"/>
            </a:xfrm>
            <a:custGeom>
              <a:avLst/>
              <a:gdLst>
                <a:gd name="T0" fmla="*/ 491 w 566"/>
                <a:gd name="T1" fmla="*/ 0 h 659"/>
                <a:gd name="T2" fmla="*/ 491 w 566"/>
                <a:gd name="T3" fmla="*/ 27 h 659"/>
                <a:gd name="T4" fmla="*/ 479 w 566"/>
                <a:gd name="T5" fmla="*/ 38 h 659"/>
                <a:gd name="T6" fmla="*/ 450 w 566"/>
                <a:gd name="T7" fmla="*/ 38 h 659"/>
                <a:gd name="T8" fmla="*/ 450 w 566"/>
                <a:gd name="T9" fmla="*/ 0 h 659"/>
                <a:gd name="T10" fmla="*/ 115 w 566"/>
                <a:gd name="T11" fmla="*/ 0 h 659"/>
                <a:gd name="T12" fmla="*/ 115 w 566"/>
                <a:gd name="T13" fmla="*/ 38 h 659"/>
                <a:gd name="T14" fmla="*/ 87 w 566"/>
                <a:gd name="T15" fmla="*/ 38 h 659"/>
                <a:gd name="T16" fmla="*/ 75 w 566"/>
                <a:gd name="T17" fmla="*/ 27 h 659"/>
                <a:gd name="T18" fmla="*/ 75 w 566"/>
                <a:gd name="T19" fmla="*/ 0 h 659"/>
                <a:gd name="T20" fmla="*/ 0 w 566"/>
                <a:gd name="T21" fmla="*/ 0 h 659"/>
                <a:gd name="T22" fmla="*/ 0 w 566"/>
                <a:gd name="T23" fmla="*/ 64 h 659"/>
                <a:gd name="T24" fmla="*/ 75 w 566"/>
                <a:gd name="T25" fmla="*/ 245 h 659"/>
                <a:gd name="T26" fmla="*/ 155 w 566"/>
                <a:gd name="T27" fmla="*/ 275 h 659"/>
                <a:gd name="T28" fmla="*/ 255 w 566"/>
                <a:gd name="T29" fmla="*/ 332 h 659"/>
                <a:gd name="T30" fmla="*/ 255 w 566"/>
                <a:gd name="T31" fmla="*/ 391 h 659"/>
                <a:gd name="T32" fmla="*/ 238 w 566"/>
                <a:gd name="T33" fmla="*/ 414 h 659"/>
                <a:gd name="T34" fmla="*/ 238 w 566"/>
                <a:gd name="T35" fmla="*/ 430 h 659"/>
                <a:gd name="T36" fmla="*/ 255 w 566"/>
                <a:gd name="T37" fmla="*/ 452 h 659"/>
                <a:gd name="T38" fmla="*/ 255 w 566"/>
                <a:gd name="T39" fmla="*/ 499 h 659"/>
                <a:gd name="T40" fmla="*/ 238 w 566"/>
                <a:gd name="T41" fmla="*/ 522 h 659"/>
                <a:gd name="T42" fmla="*/ 238 w 566"/>
                <a:gd name="T43" fmla="*/ 538 h 659"/>
                <a:gd name="T44" fmla="*/ 255 w 566"/>
                <a:gd name="T45" fmla="*/ 560 h 659"/>
                <a:gd name="T46" fmla="*/ 255 w 566"/>
                <a:gd name="T47" fmla="*/ 571 h 659"/>
                <a:gd name="T48" fmla="*/ 221 w 566"/>
                <a:gd name="T49" fmla="*/ 622 h 659"/>
                <a:gd name="T50" fmla="*/ 165 w 566"/>
                <a:gd name="T51" fmla="*/ 659 h 659"/>
                <a:gd name="T52" fmla="*/ 399 w 566"/>
                <a:gd name="T53" fmla="*/ 659 h 659"/>
                <a:gd name="T54" fmla="*/ 367 w 566"/>
                <a:gd name="T55" fmla="*/ 628 h 659"/>
                <a:gd name="T56" fmla="*/ 310 w 566"/>
                <a:gd name="T57" fmla="*/ 571 h 659"/>
                <a:gd name="T58" fmla="*/ 310 w 566"/>
                <a:gd name="T59" fmla="*/ 560 h 659"/>
                <a:gd name="T60" fmla="*/ 327 w 566"/>
                <a:gd name="T61" fmla="*/ 538 h 659"/>
                <a:gd name="T62" fmla="*/ 327 w 566"/>
                <a:gd name="T63" fmla="*/ 522 h 659"/>
                <a:gd name="T64" fmla="*/ 310 w 566"/>
                <a:gd name="T65" fmla="*/ 499 h 659"/>
                <a:gd name="T66" fmla="*/ 310 w 566"/>
                <a:gd name="T67" fmla="*/ 452 h 659"/>
                <a:gd name="T68" fmla="*/ 327 w 566"/>
                <a:gd name="T69" fmla="*/ 430 h 659"/>
                <a:gd name="T70" fmla="*/ 327 w 566"/>
                <a:gd name="T71" fmla="*/ 414 h 659"/>
                <a:gd name="T72" fmla="*/ 310 w 566"/>
                <a:gd name="T73" fmla="*/ 391 h 659"/>
                <a:gd name="T74" fmla="*/ 310 w 566"/>
                <a:gd name="T75" fmla="*/ 332 h 659"/>
                <a:gd name="T76" fmla="*/ 410 w 566"/>
                <a:gd name="T77" fmla="*/ 275 h 659"/>
                <a:gd name="T78" fmla="*/ 491 w 566"/>
                <a:gd name="T79" fmla="*/ 245 h 659"/>
                <a:gd name="T80" fmla="*/ 566 w 566"/>
                <a:gd name="T81" fmla="*/ 64 h 659"/>
                <a:gd name="T82" fmla="*/ 566 w 566"/>
                <a:gd name="T83" fmla="*/ 0 h 659"/>
                <a:gd name="T84" fmla="*/ 491 w 566"/>
                <a:gd name="T85" fmla="*/ 0 h 659"/>
                <a:gd name="T86" fmla="*/ 50 w 566"/>
                <a:gd name="T87" fmla="*/ 173 h 659"/>
                <a:gd name="T88" fmla="*/ 27 w 566"/>
                <a:gd name="T89" fmla="*/ 28 h 659"/>
                <a:gd name="T90" fmla="*/ 49 w 566"/>
                <a:gd name="T91" fmla="*/ 28 h 659"/>
                <a:gd name="T92" fmla="*/ 77 w 566"/>
                <a:gd name="T93" fmla="*/ 67 h 659"/>
                <a:gd name="T94" fmla="*/ 115 w 566"/>
                <a:gd name="T95" fmla="*/ 67 h 659"/>
                <a:gd name="T96" fmla="*/ 115 w 566"/>
                <a:gd name="T97" fmla="*/ 167 h 659"/>
                <a:gd name="T98" fmla="*/ 133 w 566"/>
                <a:gd name="T99" fmla="*/ 243 h 659"/>
                <a:gd name="T100" fmla="*/ 50 w 566"/>
                <a:gd name="T101" fmla="*/ 173 h 659"/>
                <a:gd name="T102" fmla="*/ 516 w 566"/>
                <a:gd name="T103" fmla="*/ 173 h 659"/>
                <a:gd name="T104" fmla="*/ 431 w 566"/>
                <a:gd name="T105" fmla="*/ 243 h 659"/>
                <a:gd name="T106" fmla="*/ 450 w 566"/>
                <a:gd name="T107" fmla="*/ 167 h 659"/>
                <a:gd name="T108" fmla="*/ 450 w 566"/>
                <a:gd name="T109" fmla="*/ 67 h 659"/>
                <a:gd name="T110" fmla="*/ 489 w 566"/>
                <a:gd name="T111" fmla="*/ 67 h 659"/>
                <a:gd name="T112" fmla="*/ 517 w 566"/>
                <a:gd name="T113" fmla="*/ 28 h 659"/>
                <a:gd name="T114" fmla="*/ 539 w 566"/>
                <a:gd name="T115" fmla="*/ 28 h 659"/>
                <a:gd name="T116" fmla="*/ 516 w 566"/>
                <a:gd name="T117" fmla="*/ 17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6" h="659">
                  <a:moveTo>
                    <a:pt x="491" y="0"/>
                  </a:moveTo>
                  <a:cubicBezTo>
                    <a:pt x="491" y="0"/>
                    <a:pt x="491" y="18"/>
                    <a:pt x="491" y="27"/>
                  </a:cubicBezTo>
                  <a:cubicBezTo>
                    <a:pt x="491" y="36"/>
                    <a:pt x="485" y="38"/>
                    <a:pt x="479" y="38"/>
                  </a:cubicBezTo>
                  <a:cubicBezTo>
                    <a:pt x="474" y="38"/>
                    <a:pt x="455" y="38"/>
                    <a:pt x="450" y="38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08" y="38"/>
                    <a:pt x="92" y="38"/>
                    <a:pt x="87" y="38"/>
                  </a:cubicBezTo>
                  <a:cubicBezTo>
                    <a:pt x="81" y="38"/>
                    <a:pt x="75" y="36"/>
                    <a:pt x="75" y="27"/>
                  </a:cubicBezTo>
                  <a:cubicBezTo>
                    <a:pt x="75" y="18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44"/>
                    <a:pt x="0" y="64"/>
                  </a:cubicBezTo>
                  <a:cubicBezTo>
                    <a:pt x="0" y="130"/>
                    <a:pt x="16" y="204"/>
                    <a:pt x="75" y="245"/>
                  </a:cubicBezTo>
                  <a:cubicBezTo>
                    <a:pt x="105" y="266"/>
                    <a:pt x="134" y="273"/>
                    <a:pt x="155" y="275"/>
                  </a:cubicBezTo>
                  <a:cubicBezTo>
                    <a:pt x="180" y="304"/>
                    <a:pt x="215" y="325"/>
                    <a:pt x="255" y="332"/>
                  </a:cubicBezTo>
                  <a:cubicBezTo>
                    <a:pt x="255" y="391"/>
                    <a:pt x="255" y="391"/>
                    <a:pt x="255" y="391"/>
                  </a:cubicBezTo>
                  <a:cubicBezTo>
                    <a:pt x="245" y="394"/>
                    <a:pt x="238" y="403"/>
                    <a:pt x="238" y="414"/>
                  </a:cubicBezTo>
                  <a:cubicBezTo>
                    <a:pt x="238" y="430"/>
                    <a:pt x="238" y="430"/>
                    <a:pt x="238" y="430"/>
                  </a:cubicBezTo>
                  <a:cubicBezTo>
                    <a:pt x="238" y="440"/>
                    <a:pt x="245" y="449"/>
                    <a:pt x="255" y="452"/>
                  </a:cubicBezTo>
                  <a:cubicBezTo>
                    <a:pt x="255" y="499"/>
                    <a:pt x="255" y="499"/>
                    <a:pt x="255" y="499"/>
                  </a:cubicBezTo>
                  <a:cubicBezTo>
                    <a:pt x="245" y="502"/>
                    <a:pt x="238" y="511"/>
                    <a:pt x="238" y="522"/>
                  </a:cubicBezTo>
                  <a:cubicBezTo>
                    <a:pt x="238" y="538"/>
                    <a:pt x="238" y="538"/>
                    <a:pt x="238" y="538"/>
                  </a:cubicBezTo>
                  <a:cubicBezTo>
                    <a:pt x="238" y="548"/>
                    <a:pt x="245" y="557"/>
                    <a:pt x="255" y="560"/>
                  </a:cubicBezTo>
                  <a:cubicBezTo>
                    <a:pt x="255" y="571"/>
                    <a:pt x="255" y="571"/>
                    <a:pt x="255" y="571"/>
                  </a:cubicBezTo>
                  <a:cubicBezTo>
                    <a:pt x="255" y="600"/>
                    <a:pt x="231" y="616"/>
                    <a:pt x="221" y="622"/>
                  </a:cubicBezTo>
                  <a:cubicBezTo>
                    <a:pt x="201" y="634"/>
                    <a:pt x="165" y="621"/>
                    <a:pt x="165" y="659"/>
                  </a:cubicBezTo>
                  <a:cubicBezTo>
                    <a:pt x="399" y="659"/>
                    <a:pt x="399" y="659"/>
                    <a:pt x="399" y="659"/>
                  </a:cubicBezTo>
                  <a:cubicBezTo>
                    <a:pt x="399" y="659"/>
                    <a:pt x="399" y="632"/>
                    <a:pt x="367" y="628"/>
                  </a:cubicBezTo>
                  <a:cubicBezTo>
                    <a:pt x="340" y="625"/>
                    <a:pt x="310" y="606"/>
                    <a:pt x="310" y="571"/>
                  </a:cubicBezTo>
                  <a:cubicBezTo>
                    <a:pt x="310" y="560"/>
                    <a:pt x="310" y="560"/>
                    <a:pt x="310" y="560"/>
                  </a:cubicBezTo>
                  <a:cubicBezTo>
                    <a:pt x="320" y="557"/>
                    <a:pt x="327" y="548"/>
                    <a:pt x="327" y="538"/>
                  </a:cubicBezTo>
                  <a:cubicBezTo>
                    <a:pt x="327" y="522"/>
                    <a:pt x="327" y="522"/>
                    <a:pt x="327" y="522"/>
                  </a:cubicBezTo>
                  <a:cubicBezTo>
                    <a:pt x="327" y="511"/>
                    <a:pt x="320" y="502"/>
                    <a:pt x="310" y="499"/>
                  </a:cubicBezTo>
                  <a:cubicBezTo>
                    <a:pt x="310" y="452"/>
                    <a:pt x="310" y="452"/>
                    <a:pt x="310" y="452"/>
                  </a:cubicBezTo>
                  <a:cubicBezTo>
                    <a:pt x="320" y="449"/>
                    <a:pt x="327" y="440"/>
                    <a:pt x="327" y="430"/>
                  </a:cubicBezTo>
                  <a:cubicBezTo>
                    <a:pt x="327" y="414"/>
                    <a:pt x="327" y="414"/>
                    <a:pt x="327" y="414"/>
                  </a:cubicBezTo>
                  <a:cubicBezTo>
                    <a:pt x="327" y="403"/>
                    <a:pt x="320" y="394"/>
                    <a:pt x="310" y="391"/>
                  </a:cubicBezTo>
                  <a:cubicBezTo>
                    <a:pt x="310" y="332"/>
                    <a:pt x="310" y="332"/>
                    <a:pt x="310" y="332"/>
                  </a:cubicBezTo>
                  <a:cubicBezTo>
                    <a:pt x="350" y="325"/>
                    <a:pt x="385" y="304"/>
                    <a:pt x="410" y="275"/>
                  </a:cubicBezTo>
                  <a:cubicBezTo>
                    <a:pt x="430" y="273"/>
                    <a:pt x="460" y="266"/>
                    <a:pt x="491" y="245"/>
                  </a:cubicBezTo>
                  <a:cubicBezTo>
                    <a:pt x="550" y="204"/>
                    <a:pt x="566" y="130"/>
                    <a:pt x="566" y="64"/>
                  </a:cubicBezTo>
                  <a:cubicBezTo>
                    <a:pt x="566" y="44"/>
                    <a:pt x="566" y="0"/>
                    <a:pt x="566" y="0"/>
                  </a:cubicBezTo>
                  <a:lnTo>
                    <a:pt x="491" y="0"/>
                  </a:lnTo>
                  <a:close/>
                  <a:moveTo>
                    <a:pt x="50" y="173"/>
                  </a:moveTo>
                  <a:cubicBezTo>
                    <a:pt x="19" y="119"/>
                    <a:pt x="27" y="28"/>
                    <a:pt x="27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56"/>
                    <a:pt x="64" y="67"/>
                    <a:pt x="77" y="67"/>
                  </a:cubicBezTo>
                  <a:cubicBezTo>
                    <a:pt x="87" y="67"/>
                    <a:pt x="108" y="67"/>
                    <a:pt x="115" y="67"/>
                  </a:cubicBezTo>
                  <a:cubicBezTo>
                    <a:pt x="115" y="167"/>
                    <a:pt x="115" y="167"/>
                    <a:pt x="115" y="167"/>
                  </a:cubicBezTo>
                  <a:cubicBezTo>
                    <a:pt x="115" y="194"/>
                    <a:pt x="122" y="220"/>
                    <a:pt x="133" y="243"/>
                  </a:cubicBezTo>
                  <a:cubicBezTo>
                    <a:pt x="111" y="237"/>
                    <a:pt x="76" y="219"/>
                    <a:pt x="50" y="173"/>
                  </a:cubicBezTo>
                  <a:close/>
                  <a:moveTo>
                    <a:pt x="516" y="173"/>
                  </a:moveTo>
                  <a:cubicBezTo>
                    <a:pt x="489" y="220"/>
                    <a:pt x="454" y="238"/>
                    <a:pt x="431" y="243"/>
                  </a:cubicBezTo>
                  <a:cubicBezTo>
                    <a:pt x="443" y="220"/>
                    <a:pt x="450" y="194"/>
                    <a:pt x="450" y="167"/>
                  </a:cubicBezTo>
                  <a:cubicBezTo>
                    <a:pt x="450" y="67"/>
                    <a:pt x="450" y="67"/>
                    <a:pt x="450" y="67"/>
                  </a:cubicBezTo>
                  <a:cubicBezTo>
                    <a:pt x="456" y="67"/>
                    <a:pt x="478" y="67"/>
                    <a:pt x="489" y="67"/>
                  </a:cubicBezTo>
                  <a:cubicBezTo>
                    <a:pt x="502" y="67"/>
                    <a:pt x="517" y="56"/>
                    <a:pt x="517" y="28"/>
                  </a:cubicBezTo>
                  <a:cubicBezTo>
                    <a:pt x="539" y="28"/>
                    <a:pt x="539" y="28"/>
                    <a:pt x="539" y="28"/>
                  </a:cubicBezTo>
                  <a:cubicBezTo>
                    <a:pt x="539" y="28"/>
                    <a:pt x="547" y="119"/>
                    <a:pt x="516" y="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64" name="组合 163"/>
            <p:cNvGrpSpPr/>
            <p:nvPr/>
          </p:nvGrpSpPr>
          <p:grpSpPr>
            <a:xfrm>
              <a:off x="1090613" y="2070100"/>
              <a:ext cx="941388" cy="647700"/>
              <a:chOff x="1090613" y="2070100"/>
              <a:chExt cx="941388" cy="647700"/>
            </a:xfrm>
          </p:grpSpPr>
          <p:sp>
            <p:nvSpPr>
              <p:cNvPr id="165" name="Freeform 3739"/>
              <p:cNvSpPr/>
              <p:nvPr/>
            </p:nvSpPr>
            <p:spPr bwMode="auto">
              <a:xfrm>
                <a:off x="1835151" y="2092325"/>
                <a:ext cx="92075" cy="88900"/>
              </a:xfrm>
              <a:custGeom>
                <a:avLst/>
                <a:gdLst>
                  <a:gd name="T0" fmla="*/ 23 w 29"/>
                  <a:gd name="T1" fmla="*/ 28 h 28"/>
                  <a:gd name="T2" fmla="*/ 10 w 29"/>
                  <a:gd name="T3" fmla="*/ 9 h 28"/>
                  <a:gd name="T4" fmla="*/ 24 w 29"/>
                  <a:gd name="T5" fmla="*/ 28 h 28"/>
                  <a:gd name="T6" fmla="*/ 2 w 29"/>
                  <a:gd name="T7" fmla="*/ 0 h 28"/>
                  <a:gd name="T8" fmla="*/ 23 w 29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3" y="28"/>
                    </a:moveTo>
                    <a:cubicBezTo>
                      <a:pt x="21" y="24"/>
                      <a:pt x="16" y="16"/>
                      <a:pt x="10" y="9"/>
                    </a:cubicBezTo>
                    <a:cubicBezTo>
                      <a:pt x="10" y="9"/>
                      <a:pt x="19" y="18"/>
                      <a:pt x="24" y="28"/>
                    </a:cubicBezTo>
                    <a:cubicBezTo>
                      <a:pt x="25" y="25"/>
                      <a:pt x="29" y="3"/>
                      <a:pt x="2" y="0"/>
                    </a:cubicBezTo>
                    <a:cubicBezTo>
                      <a:pt x="2" y="0"/>
                      <a:pt x="0" y="26"/>
                      <a:pt x="2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3740"/>
              <p:cNvSpPr/>
              <p:nvPr/>
            </p:nvSpPr>
            <p:spPr bwMode="auto">
              <a:xfrm>
                <a:off x="1822451" y="2190750"/>
                <a:ext cx="95250" cy="88900"/>
              </a:xfrm>
              <a:custGeom>
                <a:avLst/>
                <a:gdLst>
                  <a:gd name="T0" fmla="*/ 24 w 30"/>
                  <a:gd name="T1" fmla="*/ 28 h 28"/>
                  <a:gd name="T2" fmla="*/ 10 w 30"/>
                  <a:gd name="T3" fmla="*/ 9 h 28"/>
                  <a:gd name="T4" fmla="*/ 25 w 30"/>
                  <a:gd name="T5" fmla="*/ 28 h 28"/>
                  <a:gd name="T6" fmla="*/ 3 w 30"/>
                  <a:gd name="T7" fmla="*/ 0 h 28"/>
                  <a:gd name="T8" fmla="*/ 24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4" y="28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20" y="18"/>
                      <a:pt x="25" y="28"/>
                    </a:cubicBezTo>
                    <a:cubicBezTo>
                      <a:pt x="25" y="25"/>
                      <a:pt x="30" y="2"/>
                      <a:pt x="3" y="0"/>
                    </a:cubicBezTo>
                    <a:cubicBezTo>
                      <a:pt x="3" y="0"/>
                      <a:pt x="0" y="26"/>
                      <a:pt x="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3741"/>
              <p:cNvSpPr/>
              <p:nvPr/>
            </p:nvSpPr>
            <p:spPr bwMode="auto">
              <a:xfrm>
                <a:off x="1803401" y="2270125"/>
                <a:ext cx="92075" cy="85725"/>
              </a:xfrm>
              <a:custGeom>
                <a:avLst/>
                <a:gdLst>
                  <a:gd name="T0" fmla="*/ 23 w 29"/>
                  <a:gd name="T1" fmla="*/ 27 h 27"/>
                  <a:gd name="T2" fmla="*/ 10 w 29"/>
                  <a:gd name="T3" fmla="*/ 9 h 27"/>
                  <a:gd name="T4" fmla="*/ 24 w 29"/>
                  <a:gd name="T5" fmla="*/ 27 h 27"/>
                  <a:gd name="T6" fmla="*/ 2 w 29"/>
                  <a:gd name="T7" fmla="*/ 0 h 27"/>
                  <a:gd name="T8" fmla="*/ 23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23" y="27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19" y="17"/>
                      <a:pt x="24" y="27"/>
                    </a:cubicBezTo>
                    <a:cubicBezTo>
                      <a:pt x="25" y="24"/>
                      <a:pt x="29" y="2"/>
                      <a:pt x="2" y="0"/>
                    </a:cubicBezTo>
                    <a:cubicBezTo>
                      <a:pt x="2" y="0"/>
                      <a:pt x="0" y="26"/>
                      <a:pt x="2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3742"/>
              <p:cNvSpPr/>
              <p:nvPr/>
            </p:nvSpPr>
            <p:spPr bwMode="auto">
              <a:xfrm>
                <a:off x="1755776" y="2333625"/>
                <a:ext cx="107950" cy="101600"/>
              </a:xfrm>
              <a:custGeom>
                <a:avLst/>
                <a:gdLst>
                  <a:gd name="T0" fmla="*/ 21 w 34"/>
                  <a:gd name="T1" fmla="*/ 32 h 32"/>
                  <a:gd name="T2" fmla="*/ 14 w 34"/>
                  <a:gd name="T3" fmla="*/ 11 h 32"/>
                  <a:gd name="T4" fmla="*/ 23 w 34"/>
                  <a:gd name="T5" fmla="*/ 32 h 32"/>
                  <a:gd name="T6" fmla="*/ 9 w 34"/>
                  <a:gd name="T7" fmla="*/ 0 h 32"/>
                  <a:gd name="T8" fmla="*/ 21 w 3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21" y="32"/>
                    </a:moveTo>
                    <a:cubicBezTo>
                      <a:pt x="20" y="27"/>
                      <a:pt x="18" y="19"/>
                      <a:pt x="14" y="11"/>
                    </a:cubicBezTo>
                    <a:cubicBezTo>
                      <a:pt x="14" y="11"/>
                      <a:pt x="20" y="21"/>
                      <a:pt x="23" y="32"/>
                    </a:cubicBezTo>
                    <a:cubicBezTo>
                      <a:pt x="24" y="30"/>
                      <a:pt x="34" y="9"/>
                      <a:pt x="9" y="0"/>
                    </a:cubicBezTo>
                    <a:cubicBezTo>
                      <a:pt x="9" y="0"/>
                      <a:pt x="0" y="24"/>
                      <a:pt x="2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3743"/>
              <p:cNvSpPr/>
              <p:nvPr/>
            </p:nvSpPr>
            <p:spPr bwMode="auto">
              <a:xfrm>
                <a:off x="1685926" y="2387600"/>
                <a:ext cx="120650" cy="111125"/>
              </a:xfrm>
              <a:custGeom>
                <a:avLst/>
                <a:gdLst>
                  <a:gd name="T0" fmla="*/ 19 w 38"/>
                  <a:gd name="T1" fmla="*/ 34 h 35"/>
                  <a:gd name="T2" fmla="*/ 17 w 38"/>
                  <a:gd name="T3" fmla="*/ 12 h 35"/>
                  <a:gd name="T4" fmla="*/ 21 w 38"/>
                  <a:gd name="T5" fmla="*/ 35 h 35"/>
                  <a:gd name="T6" fmla="*/ 15 w 38"/>
                  <a:gd name="T7" fmla="*/ 0 h 35"/>
                  <a:gd name="T8" fmla="*/ 19 w 38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5">
                    <a:moveTo>
                      <a:pt x="19" y="34"/>
                    </a:moveTo>
                    <a:cubicBezTo>
                      <a:pt x="20" y="30"/>
                      <a:pt x="20" y="21"/>
                      <a:pt x="17" y="12"/>
                    </a:cubicBezTo>
                    <a:cubicBezTo>
                      <a:pt x="17" y="12"/>
                      <a:pt x="21" y="24"/>
                      <a:pt x="21" y="35"/>
                    </a:cubicBezTo>
                    <a:cubicBezTo>
                      <a:pt x="23" y="33"/>
                      <a:pt x="38" y="16"/>
                      <a:pt x="15" y="0"/>
                    </a:cubicBezTo>
                    <a:cubicBezTo>
                      <a:pt x="15" y="0"/>
                      <a:pt x="0" y="21"/>
                      <a:pt x="19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3744"/>
              <p:cNvSpPr/>
              <p:nvPr/>
            </p:nvSpPr>
            <p:spPr bwMode="auto">
              <a:xfrm>
                <a:off x="1600201" y="2422525"/>
                <a:ext cx="117475" cy="111125"/>
              </a:xfrm>
              <a:custGeom>
                <a:avLst/>
                <a:gdLst>
                  <a:gd name="T0" fmla="*/ 19 w 37"/>
                  <a:gd name="T1" fmla="*/ 12 h 35"/>
                  <a:gd name="T2" fmla="*/ 15 w 37"/>
                  <a:gd name="T3" fmla="*/ 35 h 35"/>
                  <a:gd name="T4" fmla="*/ 21 w 37"/>
                  <a:gd name="T5" fmla="*/ 0 h 35"/>
                  <a:gd name="T6" fmla="*/ 14 w 37"/>
                  <a:gd name="T7" fmla="*/ 34 h 35"/>
                  <a:gd name="T8" fmla="*/ 19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19" y="12"/>
                    </a:moveTo>
                    <a:cubicBezTo>
                      <a:pt x="19" y="12"/>
                      <a:pt x="19" y="24"/>
                      <a:pt x="15" y="35"/>
                    </a:cubicBezTo>
                    <a:cubicBezTo>
                      <a:pt x="17" y="34"/>
                      <a:pt x="37" y="22"/>
                      <a:pt x="21" y="0"/>
                    </a:cubicBezTo>
                    <a:cubicBezTo>
                      <a:pt x="21" y="0"/>
                      <a:pt x="0" y="16"/>
                      <a:pt x="14" y="34"/>
                    </a:cubicBezTo>
                    <a:cubicBezTo>
                      <a:pt x="16" y="30"/>
                      <a:pt x="19" y="21"/>
                      <a:pt x="19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3745"/>
              <p:cNvSpPr/>
              <p:nvPr/>
            </p:nvSpPr>
            <p:spPr bwMode="auto">
              <a:xfrm>
                <a:off x="1682751" y="2530475"/>
                <a:ext cx="111125" cy="117475"/>
              </a:xfrm>
              <a:custGeom>
                <a:avLst/>
                <a:gdLst>
                  <a:gd name="T0" fmla="*/ 1 w 35"/>
                  <a:gd name="T1" fmla="*/ 13 h 37"/>
                  <a:gd name="T2" fmla="*/ 23 w 35"/>
                  <a:gd name="T3" fmla="*/ 19 h 37"/>
                  <a:gd name="T4" fmla="*/ 0 w 35"/>
                  <a:gd name="T5" fmla="*/ 14 h 37"/>
                  <a:gd name="T6" fmla="*/ 35 w 35"/>
                  <a:gd name="T7" fmla="*/ 21 h 37"/>
                  <a:gd name="T8" fmla="*/ 1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1" y="13"/>
                    </a:moveTo>
                    <a:cubicBezTo>
                      <a:pt x="6" y="15"/>
                      <a:pt x="14" y="18"/>
                      <a:pt x="23" y="19"/>
                    </a:cubicBezTo>
                    <a:cubicBezTo>
                      <a:pt x="23" y="19"/>
                      <a:pt x="11" y="18"/>
                      <a:pt x="0" y="14"/>
                    </a:cubicBezTo>
                    <a:cubicBezTo>
                      <a:pt x="2" y="17"/>
                      <a:pt x="13" y="37"/>
                      <a:pt x="35" y="21"/>
                    </a:cubicBezTo>
                    <a:cubicBezTo>
                      <a:pt x="35" y="21"/>
                      <a:pt x="20" y="0"/>
                      <a:pt x="1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Freeform 3746"/>
              <p:cNvSpPr/>
              <p:nvPr/>
            </p:nvSpPr>
            <p:spPr bwMode="auto">
              <a:xfrm>
                <a:off x="1787526" y="2466975"/>
                <a:ext cx="111125" cy="120650"/>
              </a:xfrm>
              <a:custGeom>
                <a:avLst/>
                <a:gdLst>
                  <a:gd name="T0" fmla="*/ 1 w 35"/>
                  <a:gd name="T1" fmla="*/ 20 h 38"/>
                  <a:gd name="T2" fmla="*/ 23 w 35"/>
                  <a:gd name="T3" fmla="*/ 17 h 38"/>
                  <a:gd name="T4" fmla="*/ 0 w 35"/>
                  <a:gd name="T5" fmla="*/ 21 h 38"/>
                  <a:gd name="T6" fmla="*/ 35 w 35"/>
                  <a:gd name="T7" fmla="*/ 15 h 38"/>
                  <a:gd name="T8" fmla="*/ 1 w 35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" y="20"/>
                    </a:moveTo>
                    <a:cubicBezTo>
                      <a:pt x="6" y="20"/>
                      <a:pt x="14" y="20"/>
                      <a:pt x="23" y="17"/>
                    </a:cubicBezTo>
                    <a:cubicBezTo>
                      <a:pt x="23" y="17"/>
                      <a:pt x="11" y="21"/>
                      <a:pt x="0" y="21"/>
                    </a:cubicBezTo>
                    <a:cubicBezTo>
                      <a:pt x="2" y="23"/>
                      <a:pt x="20" y="38"/>
                      <a:pt x="35" y="15"/>
                    </a:cubicBezTo>
                    <a:cubicBezTo>
                      <a:pt x="35" y="15"/>
                      <a:pt x="13" y="0"/>
                      <a:pt x="1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Freeform 3747"/>
              <p:cNvSpPr/>
              <p:nvPr/>
            </p:nvSpPr>
            <p:spPr bwMode="auto">
              <a:xfrm>
                <a:off x="1866901" y="2390775"/>
                <a:ext cx="98425" cy="104775"/>
              </a:xfrm>
              <a:custGeom>
                <a:avLst/>
                <a:gdLst>
                  <a:gd name="T0" fmla="*/ 0 w 31"/>
                  <a:gd name="T1" fmla="*/ 23 h 33"/>
                  <a:gd name="T2" fmla="*/ 21 w 31"/>
                  <a:gd name="T3" fmla="*/ 13 h 33"/>
                  <a:gd name="T4" fmla="*/ 0 w 31"/>
                  <a:gd name="T5" fmla="*/ 24 h 33"/>
                  <a:gd name="T6" fmla="*/ 31 w 31"/>
                  <a:gd name="T7" fmla="*/ 7 h 33"/>
                  <a:gd name="T8" fmla="*/ 0 w 31"/>
                  <a:gd name="T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0" y="23"/>
                    </a:moveTo>
                    <a:cubicBezTo>
                      <a:pt x="5" y="21"/>
                      <a:pt x="13" y="18"/>
                      <a:pt x="21" y="13"/>
                    </a:cubicBezTo>
                    <a:cubicBezTo>
                      <a:pt x="21" y="13"/>
                      <a:pt x="11" y="20"/>
                      <a:pt x="0" y="24"/>
                    </a:cubicBezTo>
                    <a:cubicBezTo>
                      <a:pt x="3" y="25"/>
                      <a:pt x="24" y="33"/>
                      <a:pt x="31" y="7"/>
                    </a:cubicBezTo>
                    <a:cubicBezTo>
                      <a:pt x="31" y="7"/>
                      <a:pt x="5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3748"/>
              <p:cNvSpPr/>
              <p:nvPr/>
            </p:nvSpPr>
            <p:spPr bwMode="auto">
              <a:xfrm>
                <a:off x="1920876" y="2286000"/>
                <a:ext cx="88900" cy="95250"/>
              </a:xfrm>
              <a:custGeom>
                <a:avLst/>
                <a:gdLst>
                  <a:gd name="T0" fmla="*/ 0 w 28"/>
                  <a:gd name="T1" fmla="*/ 23 h 30"/>
                  <a:gd name="T2" fmla="*/ 19 w 28"/>
                  <a:gd name="T3" fmla="*/ 10 h 30"/>
                  <a:gd name="T4" fmla="*/ 0 w 28"/>
                  <a:gd name="T5" fmla="*/ 24 h 30"/>
                  <a:gd name="T6" fmla="*/ 28 w 28"/>
                  <a:gd name="T7" fmla="*/ 3 h 30"/>
                  <a:gd name="T8" fmla="*/ 0 w 28"/>
                  <a:gd name="T9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0" y="23"/>
                    </a:moveTo>
                    <a:cubicBezTo>
                      <a:pt x="4" y="21"/>
                      <a:pt x="12" y="17"/>
                      <a:pt x="19" y="10"/>
                    </a:cubicBezTo>
                    <a:cubicBezTo>
                      <a:pt x="19" y="10"/>
                      <a:pt x="10" y="19"/>
                      <a:pt x="0" y="24"/>
                    </a:cubicBezTo>
                    <a:cubicBezTo>
                      <a:pt x="3" y="25"/>
                      <a:pt x="25" y="30"/>
                      <a:pt x="28" y="3"/>
                    </a:cubicBezTo>
                    <a:cubicBezTo>
                      <a:pt x="28" y="3"/>
                      <a:pt x="2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3749"/>
              <p:cNvSpPr/>
              <p:nvPr/>
            </p:nvSpPr>
            <p:spPr bwMode="auto">
              <a:xfrm>
                <a:off x="1936751" y="2181225"/>
                <a:ext cx="95250" cy="88900"/>
              </a:xfrm>
              <a:custGeom>
                <a:avLst/>
                <a:gdLst>
                  <a:gd name="T0" fmla="*/ 4 w 30"/>
                  <a:gd name="T1" fmla="*/ 27 h 28"/>
                  <a:gd name="T2" fmla="*/ 19 w 30"/>
                  <a:gd name="T3" fmla="*/ 9 h 28"/>
                  <a:gd name="T4" fmla="*/ 5 w 30"/>
                  <a:gd name="T5" fmla="*/ 28 h 28"/>
                  <a:gd name="T6" fmla="*/ 26 w 30"/>
                  <a:gd name="T7" fmla="*/ 0 h 28"/>
                  <a:gd name="T8" fmla="*/ 4 w 30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4" y="27"/>
                    </a:moveTo>
                    <a:cubicBezTo>
                      <a:pt x="8" y="24"/>
                      <a:pt x="14" y="18"/>
                      <a:pt x="19" y="9"/>
                    </a:cubicBezTo>
                    <a:cubicBezTo>
                      <a:pt x="19" y="9"/>
                      <a:pt x="13" y="20"/>
                      <a:pt x="5" y="28"/>
                    </a:cubicBezTo>
                    <a:cubicBezTo>
                      <a:pt x="8" y="28"/>
                      <a:pt x="30" y="27"/>
                      <a:pt x="26" y="0"/>
                    </a:cubicBezTo>
                    <a:cubicBezTo>
                      <a:pt x="26" y="0"/>
                      <a:pt x="0" y="4"/>
                      <a:pt x="4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3750"/>
              <p:cNvSpPr/>
              <p:nvPr/>
            </p:nvSpPr>
            <p:spPr bwMode="auto">
              <a:xfrm>
                <a:off x="1920876" y="2070100"/>
                <a:ext cx="104775" cy="95250"/>
              </a:xfrm>
              <a:custGeom>
                <a:avLst/>
                <a:gdLst>
                  <a:gd name="T0" fmla="*/ 20 w 33"/>
                  <a:gd name="T1" fmla="*/ 10 h 30"/>
                  <a:gd name="T2" fmla="*/ 8 w 33"/>
                  <a:gd name="T3" fmla="*/ 30 h 30"/>
                  <a:gd name="T4" fmla="*/ 25 w 33"/>
                  <a:gd name="T5" fmla="*/ 0 h 30"/>
                  <a:gd name="T6" fmla="*/ 7 w 33"/>
                  <a:gd name="T7" fmla="*/ 29 h 30"/>
                  <a:gd name="T8" fmla="*/ 20 w 33"/>
                  <a:gd name="T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0" y="10"/>
                    </a:moveTo>
                    <a:cubicBezTo>
                      <a:pt x="20" y="10"/>
                      <a:pt x="15" y="22"/>
                      <a:pt x="8" y="30"/>
                    </a:cubicBezTo>
                    <a:cubicBezTo>
                      <a:pt x="11" y="30"/>
                      <a:pt x="33" y="26"/>
                      <a:pt x="25" y="0"/>
                    </a:cubicBezTo>
                    <a:cubicBezTo>
                      <a:pt x="25" y="0"/>
                      <a:pt x="0" y="7"/>
                      <a:pt x="7" y="29"/>
                    </a:cubicBezTo>
                    <a:cubicBezTo>
                      <a:pt x="10" y="26"/>
                      <a:pt x="16" y="19"/>
                      <a:pt x="20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3751"/>
              <p:cNvSpPr>
                <a:spLocks noEditPoints="1"/>
              </p:cNvSpPr>
              <p:nvPr/>
            </p:nvSpPr>
            <p:spPr bwMode="auto">
              <a:xfrm>
                <a:off x="1182688" y="2136775"/>
                <a:ext cx="757238" cy="581025"/>
              </a:xfrm>
              <a:custGeom>
                <a:avLst/>
                <a:gdLst>
                  <a:gd name="T0" fmla="*/ 139 w 238"/>
                  <a:gd name="T1" fmla="*/ 134 h 183"/>
                  <a:gd name="T2" fmla="*/ 205 w 238"/>
                  <a:gd name="T3" fmla="*/ 103 h 183"/>
                  <a:gd name="T4" fmla="*/ 236 w 238"/>
                  <a:gd name="T5" fmla="*/ 2 h 183"/>
                  <a:gd name="T6" fmla="*/ 234 w 238"/>
                  <a:gd name="T7" fmla="*/ 1 h 183"/>
                  <a:gd name="T8" fmla="*/ 232 w 238"/>
                  <a:gd name="T9" fmla="*/ 3 h 183"/>
                  <a:gd name="T10" fmla="*/ 202 w 238"/>
                  <a:gd name="T11" fmla="*/ 100 h 183"/>
                  <a:gd name="T12" fmla="*/ 126 w 238"/>
                  <a:gd name="T13" fmla="*/ 131 h 183"/>
                  <a:gd name="T14" fmla="*/ 122 w 238"/>
                  <a:gd name="T15" fmla="*/ 131 h 183"/>
                  <a:gd name="T16" fmla="*/ 119 w 238"/>
                  <a:gd name="T17" fmla="*/ 131 h 183"/>
                  <a:gd name="T18" fmla="*/ 116 w 238"/>
                  <a:gd name="T19" fmla="*/ 131 h 183"/>
                  <a:gd name="T20" fmla="*/ 113 w 238"/>
                  <a:gd name="T21" fmla="*/ 131 h 183"/>
                  <a:gd name="T22" fmla="*/ 36 w 238"/>
                  <a:gd name="T23" fmla="*/ 100 h 183"/>
                  <a:gd name="T24" fmla="*/ 6 w 238"/>
                  <a:gd name="T25" fmla="*/ 3 h 183"/>
                  <a:gd name="T26" fmla="*/ 5 w 238"/>
                  <a:gd name="T27" fmla="*/ 1 h 183"/>
                  <a:gd name="T28" fmla="*/ 2 w 238"/>
                  <a:gd name="T29" fmla="*/ 2 h 183"/>
                  <a:gd name="T30" fmla="*/ 33 w 238"/>
                  <a:gd name="T31" fmla="*/ 103 h 183"/>
                  <a:gd name="T32" fmla="*/ 99 w 238"/>
                  <a:gd name="T33" fmla="*/ 134 h 183"/>
                  <a:gd name="T34" fmla="*/ 85 w 238"/>
                  <a:gd name="T35" fmla="*/ 142 h 183"/>
                  <a:gd name="T36" fmla="*/ 86 w 238"/>
                  <a:gd name="T37" fmla="*/ 151 h 183"/>
                  <a:gd name="T38" fmla="*/ 94 w 238"/>
                  <a:gd name="T39" fmla="*/ 155 h 183"/>
                  <a:gd name="T40" fmla="*/ 115 w 238"/>
                  <a:gd name="T41" fmla="*/ 142 h 183"/>
                  <a:gd name="T42" fmla="*/ 115 w 238"/>
                  <a:gd name="T43" fmla="*/ 171 h 183"/>
                  <a:gd name="T44" fmla="*/ 113 w 238"/>
                  <a:gd name="T45" fmla="*/ 177 h 183"/>
                  <a:gd name="T46" fmla="*/ 104 w 238"/>
                  <a:gd name="T47" fmla="*/ 179 h 183"/>
                  <a:gd name="T48" fmla="*/ 101 w 238"/>
                  <a:gd name="T49" fmla="*/ 181 h 183"/>
                  <a:gd name="T50" fmla="*/ 103 w 238"/>
                  <a:gd name="T51" fmla="*/ 183 h 183"/>
                  <a:gd name="T52" fmla="*/ 105 w 238"/>
                  <a:gd name="T53" fmla="*/ 183 h 183"/>
                  <a:gd name="T54" fmla="*/ 115 w 238"/>
                  <a:gd name="T55" fmla="*/ 180 h 183"/>
                  <a:gd name="T56" fmla="*/ 119 w 238"/>
                  <a:gd name="T57" fmla="*/ 171 h 183"/>
                  <a:gd name="T58" fmla="*/ 119 w 238"/>
                  <a:gd name="T59" fmla="*/ 137 h 183"/>
                  <a:gd name="T60" fmla="*/ 119 w 238"/>
                  <a:gd name="T61" fmla="*/ 137 h 183"/>
                  <a:gd name="T62" fmla="*/ 119 w 238"/>
                  <a:gd name="T63" fmla="*/ 137 h 183"/>
                  <a:gd name="T64" fmla="*/ 119 w 238"/>
                  <a:gd name="T65" fmla="*/ 171 h 183"/>
                  <a:gd name="T66" fmla="*/ 123 w 238"/>
                  <a:gd name="T67" fmla="*/ 180 h 183"/>
                  <a:gd name="T68" fmla="*/ 134 w 238"/>
                  <a:gd name="T69" fmla="*/ 183 h 183"/>
                  <a:gd name="T70" fmla="*/ 135 w 238"/>
                  <a:gd name="T71" fmla="*/ 183 h 183"/>
                  <a:gd name="T72" fmla="*/ 137 w 238"/>
                  <a:gd name="T73" fmla="*/ 181 h 183"/>
                  <a:gd name="T74" fmla="*/ 135 w 238"/>
                  <a:gd name="T75" fmla="*/ 179 h 183"/>
                  <a:gd name="T76" fmla="*/ 126 w 238"/>
                  <a:gd name="T77" fmla="*/ 177 h 183"/>
                  <a:gd name="T78" fmla="*/ 123 w 238"/>
                  <a:gd name="T79" fmla="*/ 171 h 183"/>
                  <a:gd name="T80" fmla="*/ 123 w 238"/>
                  <a:gd name="T81" fmla="*/ 142 h 183"/>
                  <a:gd name="T82" fmla="*/ 144 w 238"/>
                  <a:gd name="T83" fmla="*/ 155 h 183"/>
                  <a:gd name="T84" fmla="*/ 144 w 238"/>
                  <a:gd name="T85" fmla="*/ 155 h 183"/>
                  <a:gd name="T86" fmla="*/ 152 w 238"/>
                  <a:gd name="T87" fmla="*/ 151 h 183"/>
                  <a:gd name="T88" fmla="*/ 153 w 238"/>
                  <a:gd name="T89" fmla="*/ 142 h 183"/>
                  <a:gd name="T90" fmla="*/ 139 w 238"/>
                  <a:gd name="T91" fmla="*/ 134 h 183"/>
                  <a:gd name="T92" fmla="*/ 94 w 238"/>
                  <a:gd name="T93" fmla="*/ 151 h 183"/>
                  <a:gd name="T94" fmla="*/ 90 w 238"/>
                  <a:gd name="T95" fmla="*/ 149 h 183"/>
                  <a:gd name="T96" fmla="*/ 89 w 238"/>
                  <a:gd name="T97" fmla="*/ 144 h 183"/>
                  <a:gd name="T98" fmla="*/ 112 w 238"/>
                  <a:gd name="T99" fmla="*/ 135 h 183"/>
                  <a:gd name="T100" fmla="*/ 115 w 238"/>
                  <a:gd name="T101" fmla="*/ 135 h 183"/>
                  <a:gd name="T102" fmla="*/ 115 w 238"/>
                  <a:gd name="T103" fmla="*/ 136 h 183"/>
                  <a:gd name="T104" fmla="*/ 94 w 238"/>
                  <a:gd name="T105" fmla="*/ 151 h 183"/>
                  <a:gd name="T106" fmla="*/ 148 w 238"/>
                  <a:gd name="T107" fmla="*/ 149 h 183"/>
                  <a:gd name="T108" fmla="*/ 144 w 238"/>
                  <a:gd name="T109" fmla="*/ 151 h 183"/>
                  <a:gd name="T110" fmla="*/ 144 w 238"/>
                  <a:gd name="T111" fmla="*/ 151 h 183"/>
                  <a:gd name="T112" fmla="*/ 123 w 238"/>
                  <a:gd name="T113" fmla="*/ 136 h 183"/>
                  <a:gd name="T114" fmla="*/ 123 w 238"/>
                  <a:gd name="T115" fmla="*/ 135 h 183"/>
                  <a:gd name="T116" fmla="*/ 126 w 238"/>
                  <a:gd name="T117" fmla="*/ 135 h 183"/>
                  <a:gd name="T118" fmla="*/ 149 w 238"/>
                  <a:gd name="T119" fmla="*/ 144 h 183"/>
                  <a:gd name="T120" fmla="*/ 148 w 238"/>
                  <a:gd name="T121" fmla="*/ 14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8" h="183">
                    <a:moveTo>
                      <a:pt x="139" y="134"/>
                    </a:moveTo>
                    <a:cubicBezTo>
                      <a:pt x="157" y="131"/>
                      <a:pt x="184" y="124"/>
                      <a:pt x="205" y="103"/>
                    </a:cubicBezTo>
                    <a:cubicBezTo>
                      <a:pt x="228" y="80"/>
                      <a:pt x="238" y="46"/>
                      <a:pt x="236" y="2"/>
                    </a:cubicBezTo>
                    <a:cubicBezTo>
                      <a:pt x="236" y="1"/>
                      <a:pt x="235" y="0"/>
                      <a:pt x="234" y="1"/>
                    </a:cubicBezTo>
                    <a:cubicBezTo>
                      <a:pt x="233" y="1"/>
                      <a:pt x="232" y="2"/>
                      <a:pt x="232" y="3"/>
                    </a:cubicBezTo>
                    <a:cubicBezTo>
                      <a:pt x="234" y="45"/>
                      <a:pt x="224" y="78"/>
                      <a:pt x="202" y="100"/>
                    </a:cubicBezTo>
                    <a:cubicBezTo>
                      <a:pt x="176" y="126"/>
                      <a:pt x="140" y="130"/>
                      <a:pt x="126" y="131"/>
                    </a:cubicBezTo>
                    <a:cubicBezTo>
                      <a:pt x="124" y="131"/>
                      <a:pt x="123" y="131"/>
                      <a:pt x="122" y="131"/>
                    </a:cubicBezTo>
                    <a:cubicBezTo>
                      <a:pt x="121" y="131"/>
                      <a:pt x="120" y="131"/>
                      <a:pt x="119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5" y="131"/>
                      <a:pt x="114" y="131"/>
                      <a:pt x="113" y="131"/>
                    </a:cubicBezTo>
                    <a:cubicBezTo>
                      <a:pt x="98" y="130"/>
                      <a:pt x="62" y="126"/>
                      <a:pt x="36" y="100"/>
                    </a:cubicBezTo>
                    <a:cubicBezTo>
                      <a:pt x="14" y="78"/>
                      <a:pt x="4" y="45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0" y="46"/>
                      <a:pt x="10" y="80"/>
                      <a:pt x="33" y="103"/>
                    </a:cubicBezTo>
                    <a:cubicBezTo>
                      <a:pt x="54" y="124"/>
                      <a:pt x="81" y="131"/>
                      <a:pt x="99" y="134"/>
                    </a:cubicBezTo>
                    <a:cubicBezTo>
                      <a:pt x="93" y="136"/>
                      <a:pt x="87" y="138"/>
                      <a:pt x="85" y="142"/>
                    </a:cubicBezTo>
                    <a:cubicBezTo>
                      <a:pt x="84" y="144"/>
                      <a:pt x="84" y="147"/>
                      <a:pt x="86" y="151"/>
                    </a:cubicBezTo>
                    <a:cubicBezTo>
                      <a:pt x="89" y="154"/>
                      <a:pt x="91" y="155"/>
                      <a:pt x="94" y="155"/>
                    </a:cubicBezTo>
                    <a:cubicBezTo>
                      <a:pt x="102" y="155"/>
                      <a:pt x="109" y="148"/>
                      <a:pt x="115" y="142"/>
                    </a:cubicBezTo>
                    <a:cubicBezTo>
                      <a:pt x="115" y="171"/>
                      <a:pt x="115" y="171"/>
                      <a:pt x="115" y="171"/>
                    </a:cubicBezTo>
                    <a:cubicBezTo>
                      <a:pt x="115" y="174"/>
                      <a:pt x="114" y="176"/>
                      <a:pt x="113" y="177"/>
                    </a:cubicBezTo>
                    <a:cubicBezTo>
                      <a:pt x="109" y="180"/>
                      <a:pt x="104" y="179"/>
                      <a:pt x="104" y="179"/>
                    </a:cubicBezTo>
                    <a:cubicBezTo>
                      <a:pt x="102" y="179"/>
                      <a:pt x="101" y="180"/>
                      <a:pt x="101" y="181"/>
                    </a:cubicBezTo>
                    <a:cubicBezTo>
                      <a:pt x="101" y="182"/>
                      <a:pt x="102" y="183"/>
                      <a:pt x="103" y="183"/>
                    </a:cubicBezTo>
                    <a:cubicBezTo>
                      <a:pt x="103" y="183"/>
                      <a:pt x="104" y="183"/>
                      <a:pt x="105" y="183"/>
                    </a:cubicBezTo>
                    <a:cubicBezTo>
                      <a:pt x="107" y="183"/>
                      <a:pt x="112" y="183"/>
                      <a:pt x="115" y="180"/>
                    </a:cubicBezTo>
                    <a:cubicBezTo>
                      <a:pt x="118" y="178"/>
                      <a:pt x="119" y="175"/>
                      <a:pt x="119" y="171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71"/>
                      <a:pt x="119" y="171"/>
                      <a:pt x="119" y="171"/>
                    </a:cubicBezTo>
                    <a:cubicBezTo>
                      <a:pt x="119" y="175"/>
                      <a:pt x="121" y="178"/>
                      <a:pt x="123" y="180"/>
                    </a:cubicBezTo>
                    <a:cubicBezTo>
                      <a:pt x="126" y="183"/>
                      <a:pt x="131" y="183"/>
                      <a:pt x="134" y="183"/>
                    </a:cubicBezTo>
                    <a:cubicBezTo>
                      <a:pt x="134" y="183"/>
                      <a:pt x="135" y="183"/>
                      <a:pt x="135" y="183"/>
                    </a:cubicBezTo>
                    <a:cubicBezTo>
                      <a:pt x="136" y="183"/>
                      <a:pt x="137" y="182"/>
                      <a:pt x="137" y="181"/>
                    </a:cubicBezTo>
                    <a:cubicBezTo>
                      <a:pt x="137" y="180"/>
                      <a:pt x="136" y="179"/>
                      <a:pt x="135" y="179"/>
                    </a:cubicBezTo>
                    <a:cubicBezTo>
                      <a:pt x="135" y="179"/>
                      <a:pt x="129" y="180"/>
                      <a:pt x="126" y="177"/>
                    </a:cubicBezTo>
                    <a:cubicBezTo>
                      <a:pt x="124" y="176"/>
                      <a:pt x="123" y="174"/>
                      <a:pt x="123" y="171"/>
                    </a:cubicBezTo>
                    <a:cubicBezTo>
                      <a:pt x="123" y="142"/>
                      <a:pt x="123" y="142"/>
                      <a:pt x="123" y="142"/>
                    </a:cubicBezTo>
                    <a:cubicBezTo>
                      <a:pt x="129" y="148"/>
                      <a:pt x="137" y="155"/>
                      <a:pt x="144" y="155"/>
                    </a:cubicBezTo>
                    <a:cubicBezTo>
                      <a:pt x="144" y="155"/>
                      <a:pt x="144" y="155"/>
                      <a:pt x="144" y="155"/>
                    </a:cubicBezTo>
                    <a:cubicBezTo>
                      <a:pt x="147" y="155"/>
                      <a:pt x="150" y="154"/>
                      <a:pt x="152" y="151"/>
                    </a:cubicBezTo>
                    <a:cubicBezTo>
                      <a:pt x="154" y="147"/>
                      <a:pt x="154" y="144"/>
                      <a:pt x="153" y="142"/>
                    </a:cubicBezTo>
                    <a:cubicBezTo>
                      <a:pt x="151" y="138"/>
                      <a:pt x="145" y="136"/>
                      <a:pt x="139" y="134"/>
                    </a:cubicBezTo>
                    <a:close/>
                    <a:moveTo>
                      <a:pt x="94" y="151"/>
                    </a:moveTo>
                    <a:cubicBezTo>
                      <a:pt x="93" y="151"/>
                      <a:pt x="91" y="151"/>
                      <a:pt x="90" y="149"/>
                    </a:cubicBezTo>
                    <a:cubicBezTo>
                      <a:pt x="88" y="147"/>
                      <a:pt x="89" y="145"/>
                      <a:pt x="89" y="144"/>
                    </a:cubicBezTo>
                    <a:cubicBezTo>
                      <a:pt x="91" y="140"/>
                      <a:pt x="104" y="136"/>
                      <a:pt x="112" y="135"/>
                    </a:cubicBezTo>
                    <a:cubicBezTo>
                      <a:pt x="113" y="135"/>
                      <a:pt x="114" y="135"/>
                      <a:pt x="115" y="135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10" y="142"/>
                      <a:pt x="101" y="151"/>
                      <a:pt x="94" y="151"/>
                    </a:cubicBezTo>
                    <a:close/>
                    <a:moveTo>
                      <a:pt x="148" y="149"/>
                    </a:moveTo>
                    <a:cubicBezTo>
                      <a:pt x="147" y="151"/>
                      <a:pt x="146" y="151"/>
                      <a:pt x="144" y="151"/>
                    </a:cubicBezTo>
                    <a:cubicBezTo>
                      <a:pt x="144" y="151"/>
                      <a:pt x="144" y="151"/>
                      <a:pt x="144" y="151"/>
                    </a:cubicBezTo>
                    <a:cubicBezTo>
                      <a:pt x="137" y="151"/>
                      <a:pt x="128" y="142"/>
                      <a:pt x="123" y="136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4" y="135"/>
                      <a:pt x="125" y="135"/>
                      <a:pt x="126" y="135"/>
                    </a:cubicBezTo>
                    <a:cubicBezTo>
                      <a:pt x="135" y="136"/>
                      <a:pt x="147" y="140"/>
                      <a:pt x="149" y="144"/>
                    </a:cubicBezTo>
                    <a:cubicBezTo>
                      <a:pt x="150" y="145"/>
                      <a:pt x="150" y="147"/>
                      <a:pt x="148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3752"/>
              <p:cNvSpPr/>
              <p:nvPr/>
            </p:nvSpPr>
            <p:spPr bwMode="auto">
              <a:xfrm>
                <a:off x="1195388" y="2092325"/>
                <a:ext cx="92075" cy="88900"/>
              </a:xfrm>
              <a:custGeom>
                <a:avLst/>
                <a:gdLst>
                  <a:gd name="T0" fmla="*/ 19 w 29"/>
                  <a:gd name="T1" fmla="*/ 9 h 28"/>
                  <a:gd name="T2" fmla="*/ 6 w 29"/>
                  <a:gd name="T3" fmla="*/ 28 h 28"/>
                  <a:gd name="T4" fmla="*/ 27 w 29"/>
                  <a:gd name="T5" fmla="*/ 0 h 28"/>
                  <a:gd name="T6" fmla="*/ 5 w 29"/>
                  <a:gd name="T7" fmla="*/ 28 h 28"/>
                  <a:gd name="T8" fmla="*/ 19 w 29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19" y="9"/>
                    </a:moveTo>
                    <a:cubicBezTo>
                      <a:pt x="13" y="16"/>
                      <a:pt x="8" y="24"/>
                      <a:pt x="6" y="28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3"/>
                      <a:pt x="4" y="25"/>
                      <a:pt x="5" y="28"/>
                    </a:cubicBezTo>
                    <a:cubicBezTo>
                      <a:pt x="10" y="18"/>
                      <a:pt x="19" y="9"/>
                      <a:pt x="1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3753"/>
              <p:cNvSpPr/>
              <p:nvPr/>
            </p:nvSpPr>
            <p:spPr bwMode="auto">
              <a:xfrm>
                <a:off x="1204913" y="2190750"/>
                <a:ext cx="95250" cy="88900"/>
              </a:xfrm>
              <a:custGeom>
                <a:avLst/>
                <a:gdLst>
                  <a:gd name="T0" fmla="*/ 5 w 30"/>
                  <a:gd name="T1" fmla="*/ 28 h 28"/>
                  <a:gd name="T2" fmla="*/ 20 w 30"/>
                  <a:gd name="T3" fmla="*/ 9 h 28"/>
                  <a:gd name="T4" fmla="*/ 7 w 30"/>
                  <a:gd name="T5" fmla="*/ 28 h 28"/>
                  <a:gd name="T6" fmla="*/ 27 w 30"/>
                  <a:gd name="T7" fmla="*/ 0 h 28"/>
                  <a:gd name="T8" fmla="*/ 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5" y="28"/>
                    </a:moveTo>
                    <a:cubicBezTo>
                      <a:pt x="11" y="18"/>
                      <a:pt x="20" y="9"/>
                      <a:pt x="20" y="9"/>
                    </a:cubicBezTo>
                    <a:cubicBezTo>
                      <a:pt x="13" y="16"/>
                      <a:pt x="9" y="23"/>
                      <a:pt x="7" y="28"/>
                    </a:cubicBezTo>
                    <a:cubicBezTo>
                      <a:pt x="30" y="26"/>
                      <a:pt x="27" y="0"/>
                      <a:pt x="27" y="0"/>
                    </a:cubicBezTo>
                    <a:cubicBezTo>
                      <a:pt x="0" y="2"/>
                      <a:pt x="5" y="25"/>
                      <a:pt x="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3754"/>
              <p:cNvSpPr/>
              <p:nvPr/>
            </p:nvSpPr>
            <p:spPr bwMode="auto">
              <a:xfrm>
                <a:off x="1227138" y="2270125"/>
                <a:ext cx="93663" cy="85725"/>
              </a:xfrm>
              <a:custGeom>
                <a:avLst/>
                <a:gdLst>
                  <a:gd name="T0" fmla="*/ 5 w 29"/>
                  <a:gd name="T1" fmla="*/ 27 h 27"/>
                  <a:gd name="T2" fmla="*/ 19 w 29"/>
                  <a:gd name="T3" fmla="*/ 9 h 27"/>
                  <a:gd name="T4" fmla="*/ 6 w 29"/>
                  <a:gd name="T5" fmla="*/ 27 h 27"/>
                  <a:gd name="T6" fmla="*/ 27 w 29"/>
                  <a:gd name="T7" fmla="*/ 0 h 27"/>
                  <a:gd name="T8" fmla="*/ 5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5" y="27"/>
                    </a:moveTo>
                    <a:cubicBezTo>
                      <a:pt x="10" y="17"/>
                      <a:pt x="19" y="9"/>
                      <a:pt x="19" y="9"/>
                    </a:cubicBezTo>
                    <a:cubicBezTo>
                      <a:pt x="13" y="16"/>
                      <a:pt x="8" y="23"/>
                      <a:pt x="6" y="27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2"/>
                      <a:pt x="4" y="24"/>
                      <a:pt x="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3755"/>
              <p:cNvSpPr/>
              <p:nvPr/>
            </p:nvSpPr>
            <p:spPr bwMode="auto">
              <a:xfrm>
                <a:off x="1258888" y="2333625"/>
                <a:ext cx="112713" cy="101600"/>
              </a:xfrm>
              <a:custGeom>
                <a:avLst/>
                <a:gdLst>
                  <a:gd name="T0" fmla="*/ 12 w 35"/>
                  <a:gd name="T1" fmla="*/ 32 h 32"/>
                  <a:gd name="T2" fmla="*/ 20 w 35"/>
                  <a:gd name="T3" fmla="*/ 11 h 32"/>
                  <a:gd name="T4" fmla="*/ 13 w 35"/>
                  <a:gd name="T5" fmla="*/ 32 h 32"/>
                  <a:gd name="T6" fmla="*/ 25 w 35"/>
                  <a:gd name="T7" fmla="*/ 0 h 32"/>
                  <a:gd name="T8" fmla="*/ 12 w 35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2">
                    <a:moveTo>
                      <a:pt x="12" y="32"/>
                    </a:moveTo>
                    <a:cubicBezTo>
                      <a:pt x="14" y="21"/>
                      <a:pt x="20" y="11"/>
                      <a:pt x="20" y="11"/>
                    </a:cubicBezTo>
                    <a:cubicBezTo>
                      <a:pt x="16" y="19"/>
                      <a:pt x="14" y="27"/>
                      <a:pt x="13" y="32"/>
                    </a:cubicBezTo>
                    <a:cubicBezTo>
                      <a:pt x="35" y="24"/>
                      <a:pt x="25" y="0"/>
                      <a:pt x="25" y="0"/>
                    </a:cubicBezTo>
                    <a:cubicBezTo>
                      <a:pt x="0" y="9"/>
                      <a:pt x="10" y="30"/>
                      <a:pt x="12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3756"/>
              <p:cNvSpPr/>
              <p:nvPr/>
            </p:nvSpPr>
            <p:spPr bwMode="auto">
              <a:xfrm>
                <a:off x="1320801" y="2387600"/>
                <a:ext cx="117475" cy="111125"/>
              </a:xfrm>
              <a:custGeom>
                <a:avLst/>
                <a:gdLst>
                  <a:gd name="T0" fmla="*/ 20 w 37"/>
                  <a:gd name="T1" fmla="*/ 12 h 35"/>
                  <a:gd name="T2" fmla="*/ 18 w 37"/>
                  <a:gd name="T3" fmla="*/ 34 h 35"/>
                  <a:gd name="T4" fmla="*/ 22 w 37"/>
                  <a:gd name="T5" fmla="*/ 0 h 35"/>
                  <a:gd name="T6" fmla="*/ 17 w 37"/>
                  <a:gd name="T7" fmla="*/ 35 h 35"/>
                  <a:gd name="T8" fmla="*/ 20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0" y="12"/>
                    </a:moveTo>
                    <a:cubicBezTo>
                      <a:pt x="17" y="21"/>
                      <a:pt x="17" y="30"/>
                      <a:pt x="18" y="34"/>
                    </a:cubicBezTo>
                    <a:cubicBezTo>
                      <a:pt x="37" y="21"/>
                      <a:pt x="22" y="0"/>
                      <a:pt x="22" y="0"/>
                    </a:cubicBezTo>
                    <a:cubicBezTo>
                      <a:pt x="0" y="16"/>
                      <a:pt x="15" y="33"/>
                      <a:pt x="17" y="35"/>
                    </a:cubicBezTo>
                    <a:cubicBezTo>
                      <a:pt x="16" y="24"/>
                      <a:pt x="20" y="12"/>
                      <a:pt x="2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3757"/>
              <p:cNvSpPr/>
              <p:nvPr/>
            </p:nvSpPr>
            <p:spPr bwMode="auto">
              <a:xfrm>
                <a:off x="1406526" y="2422525"/>
                <a:ext cx="117475" cy="111125"/>
              </a:xfrm>
              <a:custGeom>
                <a:avLst/>
                <a:gdLst>
                  <a:gd name="T0" fmla="*/ 22 w 37"/>
                  <a:gd name="T1" fmla="*/ 35 h 35"/>
                  <a:gd name="T2" fmla="*/ 18 w 37"/>
                  <a:gd name="T3" fmla="*/ 12 h 35"/>
                  <a:gd name="T4" fmla="*/ 23 w 37"/>
                  <a:gd name="T5" fmla="*/ 34 h 35"/>
                  <a:gd name="T6" fmla="*/ 16 w 37"/>
                  <a:gd name="T7" fmla="*/ 0 h 35"/>
                  <a:gd name="T8" fmla="*/ 22 w 37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2" y="35"/>
                    </a:moveTo>
                    <a:cubicBezTo>
                      <a:pt x="18" y="24"/>
                      <a:pt x="18" y="12"/>
                      <a:pt x="18" y="12"/>
                    </a:cubicBezTo>
                    <a:cubicBezTo>
                      <a:pt x="19" y="21"/>
                      <a:pt x="21" y="30"/>
                      <a:pt x="23" y="34"/>
                    </a:cubicBezTo>
                    <a:cubicBezTo>
                      <a:pt x="37" y="16"/>
                      <a:pt x="16" y="0"/>
                      <a:pt x="16" y="0"/>
                    </a:cubicBezTo>
                    <a:cubicBezTo>
                      <a:pt x="0" y="22"/>
                      <a:pt x="20" y="34"/>
                      <a:pt x="2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3758"/>
              <p:cNvSpPr/>
              <p:nvPr/>
            </p:nvSpPr>
            <p:spPr bwMode="auto">
              <a:xfrm>
                <a:off x="1330326" y="2530475"/>
                <a:ext cx="111125" cy="117475"/>
              </a:xfrm>
              <a:custGeom>
                <a:avLst/>
                <a:gdLst>
                  <a:gd name="T0" fmla="*/ 34 w 35"/>
                  <a:gd name="T1" fmla="*/ 13 h 37"/>
                  <a:gd name="T2" fmla="*/ 0 w 35"/>
                  <a:gd name="T3" fmla="*/ 21 h 37"/>
                  <a:gd name="T4" fmla="*/ 35 w 35"/>
                  <a:gd name="T5" fmla="*/ 14 h 37"/>
                  <a:gd name="T6" fmla="*/ 12 w 35"/>
                  <a:gd name="T7" fmla="*/ 19 h 37"/>
                  <a:gd name="T8" fmla="*/ 34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34" y="13"/>
                    </a:moveTo>
                    <a:cubicBezTo>
                      <a:pt x="16" y="0"/>
                      <a:pt x="0" y="21"/>
                      <a:pt x="0" y="21"/>
                    </a:cubicBezTo>
                    <a:cubicBezTo>
                      <a:pt x="22" y="37"/>
                      <a:pt x="33" y="17"/>
                      <a:pt x="35" y="14"/>
                    </a:cubicBezTo>
                    <a:cubicBezTo>
                      <a:pt x="24" y="18"/>
                      <a:pt x="12" y="19"/>
                      <a:pt x="12" y="19"/>
                    </a:cubicBezTo>
                    <a:cubicBezTo>
                      <a:pt x="21" y="18"/>
                      <a:pt x="29" y="15"/>
                      <a:pt x="3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3759"/>
              <p:cNvSpPr/>
              <p:nvPr/>
            </p:nvSpPr>
            <p:spPr bwMode="auto">
              <a:xfrm>
                <a:off x="1223963" y="2466975"/>
                <a:ext cx="112713" cy="120650"/>
              </a:xfrm>
              <a:custGeom>
                <a:avLst/>
                <a:gdLst>
                  <a:gd name="T0" fmla="*/ 12 w 35"/>
                  <a:gd name="T1" fmla="*/ 17 h 38"/>
                  <a:gd name="T2" fmla="*/ 35 w 35"/>
                  <a:gd name="T3" fmla="*/ 20 h 38"/>
                  <a:gd name="T4" fmla="*/ 0 w 35"/>
                  <a:gd name="T5" fmla="*/ 15 h 38"/>
                  <a:gd name="T6" fmla="*/ 35 w 35"/>
                  <a:gd name="T7" fmla="*/ 21 h 38"/>
                  <a:gd name="T8" fmla="*/ 12 w 35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2" y="17"/>
                    </a:moveTo>
                    <a:cubicBezTo>
                      <a:pt x="21" y="20"/>
                      <a:pt x="30" y="20"/>
                      <a:pt x="35" y="20"/>
                    </a:cubicBezTo>
                    <a:cubicBezTo>
                      <a:pt x="22" y="0"/>
                      <a:pt x="0" y="15"/>
                      <a:pt x="0" y="15"/>
                    </a:cubicBezTo>
                    <a:cubicBezTo>
                      <a:pt x="15" y="38"/>
                      <a:pt x="33" y="23"/>
                      <a:pt x="35" y="21"/>
                    </a:cubicBezTo>
                    <a:cubicBezTo>
                      <a:pt x="24" y="21"/>
                      <a:pt x="12" y="17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3760"/>
              <p:cNvSpPr/>
              <p:nvPr/>
            </p:nvSpPr>
            <p:spPr bwMode="auto">
              <a:xfrm>
                <a:off x="1157288" y="2390775"/>
                <a:ext cx="98425" cy="104775"/>
              </a:xfrm>
              <a:custGeom>
                <a:avLst/>
                <a:gdLst>
                  <a:gd name="T0" fmla="*/ 31 w 31"/>
                  <a:gd name="T1" fmla="*/ 24 h 33"/>
                  <a:gd name="T2" fmla="*/ 10 w 31"/>
                  <a:gd name="T3" fmla="*/ 13 h 33"/>
                  <a:gd name="T4" fmla="*/ 31 w 31"/>
                  <a:gd name="T5" fmla="*/ 23 h 33"/>
                  <a:gd name="T6" fmla="*/ 0 w 31"/>
                  <a:gd name="T7" fmla="*/ 7 h 33"/>
                  <a:gd name="T8" fmla="*/ 31 w 31"/>
                  <a:gd name="T9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31" y="24"/>
                    </a:moveTo>
                    <a:cubicBezTo>
                      <a:pt x="20" y="20"/>
                      <a:pt x="10" y="13"/>
                      <a:pt x="10" y="13"/>
                    </a:cubicBezTo>
                    <a:cubicBezTo>
                      <a:pt x="18" y="18"/>
                      <a:pt x="26" y="21"/>
                      <a:pt x="31" y="23"/>
                    </a:cubicBezTo>
                    <a:cubicBezTo>
                      <a:pt x="26" y="0"/>
                      <a:pt x="0" y="7"/>
                      <a:pt x="0" y="7"/>
                    </a:cubicBezTo>
                    <a:cubicBezTo>
                      <a:pt x="7" y="33"/>
                      <a:pt x="28" y="25"/>
                      <a:pt x="3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3761"/>
              <p:cNvSpPr/>
              <p:nvPr/>
            </p:nvSpPr>
            <p:spPr bwMode="auto">
              <a:xfrm>
                <a:off x="1112838" y="2286000"/>
                <a:ext cx="88900" cy="95250"/>
              </a:xfrm>
              <a:custGeom>
                <a:avLst/>
                <a:gdLst>
                  <a:gd name="T0" fmla="*/ 28 w 28"/>
                  <a:gd name="T1" fmla="*/ 24 h 30"/>
                  <a:gd name="T2" fmla="*/ 10 w 28"/>
                  <a:gd name="T3" fmla="*/ 10 h 30"/>
                  <a:gd name="T4" fmla="*/ 28 w 28"/>
                  <a:gd name="T5" fmla="*/ 23 h 30"/>
                  <a:gd name="T6" fmla="*/ 0 w 28"/>
                  <a:gd name="T7" fmla="*/ 3 h 30"/>
                  <a:gd name="T8" fmla="*/ 28 w 28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24"/>
                    </a:moveTo>
                    <a:cubicBezTo>
                      <a:pt x="18" y="19"/>
                      <a:pt x="10" y="10"/>
                      <a:pt x="10" y="10"/>
                    </a:cubicBezTo>
                    <a:cubicBezTo>
                      <a:pt x="16" y="17"/>
                      <a:pt x="24" y="21"/>
                      <a:pt x="28" y="23"/>
                    </a:cubicBezTo>
                    <a:cubicBezTo>
                      <a:pt x="26" y="0"/>
                      <a:pt x="0" y="3"/>
                      <a:pt x="0" y="3"/>
                    </a:cubicBezTo>
                    <a:cubicBezTo>
                      <a:pt x="3" y="30"/>
                      <a:pt x="25" y="25"/>
                      <a:pt x="28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3762"/>
              <p:cNvSpPr/>
              <p:nvPr/>
            </p:nvSpPr>
            <p:spPr bwMode="auto">
              <a:xfrm>
                <a:off x="1090613" y="2181225"/>
                <a:ext cx="95250" cy="88900"/>
              </a:xfrm>
              <a:custGeom>
                <a:avLst/>
                <a:gdLst>
                  <a:gd name="T0" fmla="*/ 25 w 30"/>
                  <a:gd name="T1" fmla="*/ 28 h 28"/>
                  <a:gd name="T2" fmla="*/ 11 w 30"/>
                  <a:gd name="T3" fmla="*/ 9 h 28"/>
                  <a:gd name="T4" fmla="*/ 26 w 30"/>
                  <a:gd name="T5" fmla="*/ 27 h 28"/>
                  <a:gd name="T6" fmla="*/ 4 w 30"/>
                  <a:gd name="T7" fmla="*/ 0 h 28"/>
                  <a:gd name="T8" fmla="*/ 2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5" y="28"/>
                    </a:moveTo>
                    <a:cubicBezTo>
                      <a:pt x="17" y="20"/>
                      <a:pt x="11" y="9"/>
                      <a:pt x="11" y="9"/>
                    </a:cubicBezTo>
                    <a:cubicBezTo>
                      <a:pt x="16" y="18"/>
                      <a:pt x="22" y="24"/>
                      <a:pt x="26" y="27"/>
                    </a:cubicBezTo>
                    <a:cubicBezTo>
                      <a:pt x="30" y="4"/>
                      <a:pt x="4" y="0"/>
                      <a:pt x="4" y="0"/>
                    </a:cubicBezTo>
                    <a:cubicBezTo>
                      <a:pt x="0" y="27"/>
                      <a:pt x="22" y="28"/>
                      <a:pt x="2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3763"/>
              <p:cNvSpPr/>
              <p:nvPr/>
            </p:nvSpPr>
            <p:spPr bwMode="auto">
              <a:xfrm>
                <a:off x="1096963" y="2070100"/>
                <a:ext cx="104775" cy="95250"/>
              </a:xfrm>
              <a:custGeom>
                <a:avLst/>
                <a:gdLst>
                  <a:gd name="T0" fmla="*/ 25 w 33"/>
                  <a:gd name="T1" fmla="*/ 30 h 30"/>
                  <a:gd name="T2" fmla="*/ 13 w 33"/>
                  <a:gd name="T3" fmla="*/ 10 h 30"/>
                  <a:gd name="T4" fmla="*/ 26 w 33"/>
                  <a:gd name="T5" fmla="*/ 29 h 30"/>
                  <a:gd name="T6" fmla="*/ 8 w 33"/>
                  <a:gd name="T7" fmla="*/ 0 h 30"/>
                  <a:gd name="T8" fmla="*/ 25 w 33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5" y="30"/>
                    </a:moveTo>
                    <a:cubicBezTo>
                      <a:pt x="18" y="22"/>
                      <a:pt x="13" y="10"/>
                      <a:pt x="13" y="10"/>
                    </a:cubicBezTo>
                    <a:cubicBezTo>
                      <a:pt x="17" y="19"/>
                      <a:pt x="23" y="26"/>
                      <a:pt x="26" y="29"/>
                    </a:cubicBezTo>
                    <a:cubicBezTo>
                      <a:pt x="33" y="7"/>
                      <a:pt x="8" y="0"/>
                      <a:pt x="8" y="0"/>
                    </a:cubicBezTo>
                    <a:cubicBezTo>
                      <a:pt x="0" y="26"/>
                      <a:pt x="23" y="30"/>
                      <a:pt x="25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90" name="Rectangle 24"/>
          <p:cNvSpPr>
            <a:spLocks noChangeArrowheads="1"/>
          </p:cNvSpPr>
          <p:nvPr/>
        </p:nvSpPr>
        <p:spPr bwMode="auto">
          <a:xfrm>
            <a:off x="6852452" y="3488253"/>
            <a:ext cx="1806776" cy="58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191" name="Rectangle 24"/>
          <p:cNvSpPr>
            <a:spLocks noChangeArrowheads="1"/>
          </p:cNvSpPr>
          <p:nvPr/>
        </p:nvSpPr>
        <p:spPr bwMode="auto">
          <a:xfrm>
            <a:off x="7484192" y="1426166"/>
            <a:ext cx="543296" cy="48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800" b="1" dirty="0" smtClean="0">
                <a:solidFill>
                  <a:schemeClr val="bg1"/>
                </a:solidFill>
              </a:rPr>
              <a:t>4</a:t>
            </a:r>
            <a:endParaRPr lang="en-US" altLang="zh-CN" sz="2000" dirty="0" smtClean="0">
              <a:solidFill>
                <a:schemeClr val="bg1"/>
              </a:solidFill>
            </a:endParaRPr>
          </a:p>
        </p:txBody>
      </p:sp>
      <p:sp>
        <p:nvSpPr>
          <p:cNvPr id="192" name="Rectangle 24"/>
          <p:cNvSpPr>
            <a:spLocks noChangeArrowheads="1"/>
          </p:cNvSpPr>
          <p:nvPr/>
        </p:nvSpPr>
        <p:spPr bwMode="auto">
          <a:xfrm>
            <a:off x="7128711" y="3107354"/>
            <a:ext cx="1254256" cy="1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TOPIC HEADER HERE</a:t>
            </a: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93" name="直接连接符 192"/>
          <p:cNvCxnSpPr/>
          <p:nvPr/>
        </p:nvCxnSpPr>
        <p:spPr>
          <a:xfrm>
            <a:off x="7128711" y="3378145"/>
            <a:ext cx="125425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6" presetClass="entr" presetSubtype="37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6" presetClass="entr" presetSubtype="37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/>
      <p:bldP spid="43" grpId="0"/>
      <p:bldP spid="85" grpId="0"/>
      <p:bldP spid="86" grpId="0"/>
      <p:bldP spid="87" grpId="0"/>
      <p:bldP spid="120" grpId="0"/>
      <p:bldP spid="121" grpId="0"/>
      <p:bldP spid="122" grpId="0"/>
      <p:bldP spid="155" grpId="0"/>
      <p:bldP spid="156" grpId="0"/>
      <p:bldP spid="157" grpId="0"/>
      <p:bldP spid="190" grpId="0"/>
      <p:bldP spid="191" grpId="0"/>
      <p:bldP spid="1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63550" y="194692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组织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架构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176338" y="2262188"/>
            <a:ext cx="741363" cy="600074"/>
            <a:chOff x="1176338" y="2262188"/>
            <a:chExt cx="741363" cy="600074"/>
          </a:xfrm>
          <a:solidFill>
            <a:schemeClr val="accent2"/>
          </a:solidFill>
        </p:grpSpPr>
        <p:sp>
          <p:nvSpPr>
            <p:cNvPr id="55" name="Oval 5"/>
            <p:cNvSpPr>
              <a:spLocks noChangeArrowheads="1"/>
            </p:cNvSpPr>
            <p:nvPr/>
          </p:nvSpPr>
          <p:spPr bwMode="auto">
            <a:xfrm>
              <a:off x="1400176" y="2262188"/>
              <a:ext cx="296863" cy="296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6"/>
            <p:cNvSpPr/>
            <p:nvPr/>
          </p:nvSpPr>
          <p:spPr bwMode="auto">
            <a:xfrm>
              <a:off x="1176338" y="2587625"/>
              <a:ext cx="741363" cy="274637"/>
            </a:xfrm>
            <a:custGeom>
              <a:avLst/>
              <a:gdLst>
                <a:gd name="T0" fmla="*/ 572 w 615"/>
                <a:gd name="T1" fmla="*/ 96 h 228"/>
                <a:gd name="T2" fmla="*/ 390 w 615"/>
                <a:gd name="T3" fmla="*/ 0 h 228"/>
                <a:gd name="T4" fmla="*/ 352 w 615"/>
                <a:gd name="T5" fmla="*/ 186 h 228"/>
                <a:gd name="T6" fmla="*/ 320 w 615"/>
                <a:gd name="T7" fmla="*/ 81 h 228"/>
                <a:gd name="T8" fmla="*/ 338 w 615"/>
                <a:gd name="T9" fmla="*/ 60 h 228"/>
                <a:gd name="T10" fmla="*/ 308 w 615"/>
                <a:gd name="T11" fmla="*/ 23 h 228"/>
                <a:gd name="T12" fmla="*/ 275 w 615"/>
                <a:gd name="T13" fmla="*/ 61 h 228"/>
                <a:gd name="T14" fmla="*/ 296 w 615"/>
                <a:gd name="T15" fmla="*/ 81 h 228"/>
                <a:gd name="T16" fmla="*/ 268 w 615"/>
                <a:gd name="T17" fmla="*/ 186 h 228"/>
                <a:gd name="T18" fmla="*/ 223 w 615"/>
                <a:gd name="T19" fmla="*/ 0 h 228"/>
                <a:gd name="T20" fmla="*/ 68 w 615"/>
                <a:gd name="T21" fmla="*/ 73 h 228"/>
                <a:gd name="T22" fmla="*/ 17 w 615"/>
                <a:gd name="T23" fmla="*/ 228 h 228"/>
                <a:gd name="T24" fmla="*/ 599 w 615"/>
                <a:gd name="T25" fmla="*/ 228 h 228"/>
                <a:gd name="T26" fmla="*/ 572 w 615"/>
                <a:gd name="T27" fmla="*/ 9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5" h="228">
                  <a:moveTo>
                    <a:pt x="572" y="96"/>
                  </a:moveTo>
                  <a:cubicBezTo>
                    <a:pt x="524" y="27"/>
                    <a:pt x="390" y="0"/>
                    <a:pt x="390" y="0"/>
                  </a:cubicBezTo>
                  <a:cubicBezTo>
                    <a:pt x="389" y="123"/>
                    <a:pt x="352" y="186"/>
                    <a:pt x="352" y="186"/>
                  </a:cubicBezTo>
                  <a:cubicBezTo>
                    <a:pt x="339" y="114"/>
                    <a:pt x="320" y="81"/>
                    <a:pt x="320" y="81"/>
                  </a:cubicBezTo>
                  <a:cubicBezTo>
                    <a:pt x="338" y="60"/>
                    <a:pt x="338" y="60"/>
                    <a:pt x="338" y="60"/>
                  </a:cubicBezTo>
                  <a:cubicBezTo>
                    <a:pt x="308" y="23"/>
                    <a:pt x="308" y="23"/>
                    <a:pt x="308" y="23"/>
                  </a:cubicBezTo>
                  <a:cubicBezTo>
                    <a:pt x="275" y="61"/>
                    <a:pt x="275" y="61"/>
                    <a:pt x="275" y="61"/>
                  </a:cubicBezTo>
                  <a:cubicBezTo>
                    <a:pt x="296" y="81"/>
                    <a:pt x="296" y="81"/>
                    <a:pt x="296" y="81"/>
                  </a:cubicBezTo>
                  <a:cubicBezTo>
                    <a:pt x="273" y="126"/>
                    <a:pt x="268" y="186"/>
                    <a:pt x="268" y="186"/>
                  </a:cubicBezTo>
                  <a:cubicBezTo>
                    <a:pt x="238" y="154"/>
                    <a:pt x="223" y="0"/>
                    <a:pt x="223" y="0"/>
                  </a:cubicBezTo>
                  <a:cubicBezTo>
                    <a:pt x="223" y="0"/>
                    <a:pt x="125" y="17"/>
                    <a:pt x="68" y="73"/>
                  </a:cubicBezTo>
                  <a:cubicBezTo>
                    <a:pt x="0" y="140"/>
                    <a:pt x="17" y="228"/>
                    <a:pt x="17" y="228"/>
                  </a:cubicBezTo>
                  <a:cubicBezTo>
                    <a:pt x="599" y="228"/>
                    <a:pt x="599" y="228"/>
                    <a:pt x="599" y="228"/>
                  </a:cubicBezTo>
                  <a:cubicBezTo>
                    <a:pt x="599" y="228"/>
                    <a:pt x="615" y="159"/>
                    <a:pt x="572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895601" y="2378075"/>
            <a:ext cx="598488" cy="484188"/>
            <a:chOff x="2895601" y="2378075"/>
            <a:chExt cx="598488" cy="484188"/>
          </a:xfrm>
          <a:solidFill>
            <a:schemeClr val="accent3"/>
          </a:solidFill>
        </p:grpSpPr>
        <p:sp>
          <p:nvSpPr>
            <p:cNvPr id="58" name="Oval 7"/>
            <p:cNvSpPr>
              <a:spLocks noChangeArrowheads="1"/>
            </p:cNvSpPr>
            <p:nvPr/>
          </p:nvSpPr>
          <p:spPr bwMode="auto">
            <a:xfrm>
              <a:off x="3078163" y="2378075"/>
              <a:ext cx="238125" cy="2397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8"/>
            <p:cNvSpPr/>
            <p:nvPr/>
          </p:nvSpPr>
          <p:spPr bwMode="auto">
            <a:xfrm>
              <a:off x="2895601" y="2640013"/>
              <a:ext cx="598488" cy="222250"/>
            </a:xfrm>
            <a:custGeom>
              <a:avLst/>
              <a:gdLst>
                <a:gd name="T0" fmla="*/ 462 w 497"/>
                <a:gd name="T1" fmla="*/ 78 h 184"/>
                <a:gd name="T2" fmla="*/ 315 w 497"/>
                <a:gd name="T3" fmla="*/ 0 h 184"/>
                <a:gd name="T4" fmla="*/ 285 w 497"/>
                <a:gd name="T5" fmla="*/ 150 h 184"/>
                <a:gd name="T6" fmla="*/ 258 w 497"/>
                <a:gd name="T7" fmla="*/ 65 h 184"/>
                <a:gd name="T8" fmla="*/ 273 w 497"/>
                <a:gd name="T9" fmla="*/ 49 h 184"/>
                <a:gd name="T10" fmla="*/ 249 w 497"/>
                <a:gd name="T11" fmla="*/ 18 h 184"/>
                <a:gd name="T12" fmla="*/ 223 w 497"/>
                <a:gd name="T13" fmla="*/ 49 h 184"/>
                <a:gd name="T14" fmla="*/ 239 w 497"/>
                <a:gd name="T15" fmla="*/ 66 h 184"/>
                <a:gd name="T16" fmla="*/ 217 w 497"/>
                <a:gd name="T17" fmla="*/ 150 h 184"/>
                <a:gd name="T18" fmla="*/ 181 w 497"/>
                <a:gd name="T19" fmla="*/ 0 h 184"/>
                <a:gd name="T20" fmla="*/ 55 w 497"/>
                <a:gd name="T21" fmla="*/ 59 h 184"/>
                <a:gd name="T22" fmla="*/ 14 w 497"/>
                <a:gd name="T23" fmla="*/ 184 h 184"/>
                <a:gd name="T24" fmla="*/ 484 w 497"/>
                <a:gd name="T25" fmla="*/ 184 h 184"/>
                <a:gd name="T26" fmla="*/ 462 w 497"/>
                <a:gd name="T27" fmla="*/ 7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7" h="184">
                  <a:moveTo>
                    <a:pt x="462" y="78"/>
                  </a:moveTo>
                  <a:cubicBezTo>
                    <a:pt x="423" y="22"/>
                    <a:pt x="315" y="0"/>
                    <a:pt x="315" y="0"/>
                  </a:cubicBezTo>
                  <a:cubicBezTo>
                    <a:pt x="315" y="100"/>
                    <a:pt x="285" y="150"/>
                    <a:pt x="285" y="150"/>
                  </a:cubicBezTo>
                  <a:cubicBezTo>
                    <a:pt x="274" y="92"/>
                    <a:pt x="258" y="65"/>
                    <a:pt x="258" y="65"/>
                  </a:cubicBezTo>
                  <a:cubicBezTo>
                    <a:pt x="273" y="49"/>
                    <a:pt x="273" y="49"/>
                    <a:pt x="273" y="49"/>
                  </a:cubicBezTo>
                  <a:cubicBezTo>
                    <a:pt x="249" y="18"/>
                    <a:pt x="249" y="18"/>
                    <a:pt x="249" y="18"/>
                  </a:cubicBezTo>
                  <a:cubicBezTo>
                    <a:pt x="223" y="49"/>
                    <a:pt x="223" y="49"/>
                    <a:pt x="223" y="49"/>
                  </a:cubicBezTo>
                  <a:cubicBezTo>
                    <a:pt x="239" y="66"/>
                    <a:pt x="239" y="66"/>
                    <a:pt x="239" y="66"/>
                  </a:cubicBezTo>
                  <a:cubicBezTo>
                    <a:pt x="221" y="102"/>
                    <a:pt x="217" y="150"/>
                    <a:pt x="217" y="150"/>
                  </a:cubicBezTo>
                  <a:cubicBezTo>
                    <a:pt x="193" y="124"/>
                    <a:pt x="181" y="0"/>
                    <a:pt x="181" y="0"/>
                  </a:cubicBezTo>
                  <a:cubicBezTo>
                    <a:pt x="181" y="0"/>
                    <a:pt x="101" y="13"/>
                    <a:pt x="55" y="59"/>
                  </a:cubicBezTo>
                  <a:cubicBezTo>
                    <a:pt x="0" y="113"/>
                    <a:pt x="14" y="184"/>
                    <a:pt x="14" y="184"/>
                  </a:cubicBezTo>
                  <a:cubicBezTo>
                    <a:pt x="484" y="184"/>
                    <a:pt x="484" y="184"/>
                    <a:pt x="484" y="184"/>
                  </a:cubicBezTo>
                  <a:cubicBezTo>
                    <a:pt x="484" y="184"/>
                    <a:pt x="497" y="128"/>
                    <a:pt x="462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4627563" y="3476625"/>
            <a:ext cx="596900" cy="484188"/>
            <a:chOff x="4627563" y="3476625"/>
            <a:chExt cx="596900" cy="484188"/>
          </a:xfrm>
          <a:solidFill>
            <a:schemeClr val="accent4"/>
          </a:solidFill>
        </p:grpSpPr>
        <p:sp>
          <p:nvSpPr>
            <p:cNvPr id="61" name="Oval 9"/>
            <p:cNvSpPr>
              <a:spLocks noChangeArrowheads="1"/>
            </p:cNvSpPr>
            <p:nvPr/>
          </p:nvSpPr>
          <p:spPr bwMode="auto">
            <a:xfrm>
              <a:off x="4808538" y="3476625"/>
              <a:ext cx="239713" cy="2397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0"/>
            <p:cNvSpPr/>
            <p:nvPr/>
          </p:nvSpPr>
          <p:spPr bwMode="auto">
            <a:xfrm>
              <a:off x="4627563" y="3738563"/>
              <a:ext cx="596900" cy="222250"/>
            </a:xfrm>
            <a:custGeom>
              <a:avLst/>
              <a:gdLst>
                <a:gd name="T0" fmla="*/ 461 w 496"/>
                <a:gd name="T1" fmla="*/ 78 h 184"/>
                <a:gd name="T2" fmla="*/ 315 w 496"/>
                <a:gd name="T3" fmla="*/ 0 h 184"/>
                <a:gd name="T4" fmla="*/ 284 w 496"/>
                <a:gd name="T5" fmla="*/ 150 h 184"/>
                <a:gd name="T6" fmla="*/ 258 w 496"/>
                <a:gd name="T7" fmla="*/ 65 h 184"/>
                <a:gd name="T8" fmla="*/ 273 w 496"/>
                <a:gd name="T9" fmla="*/ 48 h 184"/>
                <a:gd name="T10" fmla="*/ 248 w 496"/>
                <a:gd name="T11" fmla="*/ 18 h 184"/>
                <a:gd name="T12" fmla="*/ 222 w 496"/>
                <a:gd name="T13" fmla="*/ 49 h 184"/>
                <a:gd name="T14" fmla="*/ 239 w 496"/>
                <a:gd name="T15" fmla="*/ 65 h 184"/>
                <a:gd name="T16" fmla="*/ 216 w 496"/>
                <a:gd name="T17" fmla="*/ 150 h 184"/>
                <a:gd name="T18" fmla="*/ 180 w 496"/>
                <a:gd name="T19" fmla="*/ 0 h 184"/>
                <a:gd name="T20" fmla="*/ 55 w 496"/>
                <a:gd name="T21" fmla="*/ 58 h 184"/>
                <a:gd name="T22" fmla="*/ 13 w 496"/>
                <a:gd name="T23" fmla="*/ 184 h 184"/>
                <a:gd name="T24" fmla="*/ 483 w 496"/>
                <a:gd name="T25" fmla="*/ 184 h 184"/>
                <a:gd name="T26" fmla="*/ 461 w 496"/>
                <a:gd name="T27" fmla="*/ 7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6" h="184">
                  <a:moveTo>
                    <a:pt x="461" y="78"/>
                  </a:moveTo>
                  <a:cubicBezTo>
                    <a:pt x="423" y="22"/>
                    <a:pt x="315" y="0"/>
                    <a:pt x="315" y="0"/>
                  </a:cubicBezTo>
                  <a:cubicBezTo>
                    <a:pt x="314" y="99"/>
                    <a:pt x="284" y="150"/>
                    <a:pt x="284" y="150"/>
                  </a:cubicBezTo>
                  <a:cubicBezTo>
                    <a:pt x="273" y="92"/>
                    <a:pt x="258" y="65"/>
                    <a:pt x="258" y="65"/>
                  </a:cubicBezTo>
                  <a:cubicBezTo>
                    <a:pt x="273" y="48"/>
                    <a:pt x="273" y="48"/>
                    <a:pt x="273" y="48"/>
                  </a:cubicBezTo>
                  <a:cubicBezTo>
                    <a:pt x="248" y="18"/>
                    <a:pt x="248" y="18"/>
                    <a:pt x="248" y="18"/>
                  </a:cubicBezTo>
                  <a:cubicBezTo>
                    <a:pt x="222" y="49"/>
                    <a:pt x="222" y="49"/>
                    <a:pt x="222" y="49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20" y="102"/>
                    <a:pt x="216" y="150"/>
                    <a:pt x="216" y="150"/>
                  </a:cubicBezTo>
                  <a:cubicBezTo>
                    <a:pt x="192" y="124"/>
                    <a:pt x="180" y="0"/>
                    <a:pt x="180" y="0"/>
                  </a:cubicBezTo>
                  <a:cubicBezTo>
                    <a:pt x="180" y="0"/>
                    <a:pt x="100" y="13"/>
                    <a:pt x="55" y="58"/>
                  </a:cubicBezTo>
                  <a:cubicBezTo>
                    <a:pt x="0" y="113"/>
                    <a:pt x="13" y="184"/>
                    <a:pt x="13" y="184"/>
                  </a:cubicBezTo>
                  <a:cubicBezTo>
                    <a:pt x="483" y="184"/>
                    <a:pt x="483" y="184"/>
                    <a:pt x="483" y="184"/>
                  </a:cubicBezTo>
                  <a:cubicBezTo>
                    <a:pt x="483" y="184"/>
                    <a:pt x="496" y="128"/>
                    <a:pt x="461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627563" y="2378075"/>
            <a:ext cx="596900" cy="484188"/>
            <a:chOff x="4627563" y="2378075"/>
            <a:chExt cx="596900" cy="484188"/>
          </a:xfrm>
          <a:solidFill>
            <a:schemeClr val="accent4"/>
          </a:solidFill>
        </p:grpSpPr>
        <p:sp>
          <p:nvSpPr>
            <p:cNvPr id="64" name="Oval 11"/>
            <p:cNvSpPr>
              <a:spLocks noChangeArrowheads="1"/>
            </p:cNvSpPr>
            <p:nvPr/>
          </p:nvSpPr>
          <p:spPr bwMode="auto">
            <a:xfrm>
              <a:off x="4808538" y="2378075"/>
              <a:ext cx="239713" cy="2397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2"/>
            <p:cNvSpPr/>
            <p:nvPr/>
          </p:nvSpPr>
          <p:spPr bwMode="auto">
            <a:xfrm>
              <a:off x="4627563" y="2640013"/>
              <a:ext cx="596900" cy="222250"/>
            </a:xfrm>
            <a:custGeom>
              <a:avLst/>
              <a:gdLst>
                <a:gd name="T0" fmla="*/ 461 w 496"/>
                <a:gd name="T1" fmla="*/ 78 h 184"/>
                <a:gd name="T2" fmla="*/ 315 w 496"/>
                <a:gd name="T3" fmla="*/ 0 h 184"/>
                <a:gd name="T4" fmla="*/ 284 w 496"/>
                <a:gd name="T5" fmla="*/ 150 h 184"/>
                <a:gd name="T6" fmla="*/ 258 w 496"/>
                <a:gd name="T7" fmla="*/ 65 h 184"/>
                <a:gd name="T8" fmla="*/ 273 w 496"/>
                <a:gd name="T9" fmla="*/ 49 h 184"/>
                <a:gd name="T10" fmla="*/ 248 w 496"/>
                <a:gd name="T11" fmla="*/ 18 h 184"/>
                <a:gd name="T12" fmla="*/ 222 w 496"/>
                <a:gd name="T13" fmla="*/ 49 h 184"/>
                <a:gd name="T14" fmla="*/ 239 w 496"/>
                <a:gd name="T15" fmla="*/ 66 h 184"/>
                <a:gd name="T16" fmla="*/ 216 w 496"/>
                <a:gd name="T17" fmla="*/ 150 h 184"/>
                <a:gd name="T18" fmla="*/ 180 w 496"/>
                <a:gd name="T19" fmla="*/ 0 h 184"/>
                <a:gd name="T20" fmla="*/ 55 w 496"/>
                <a:gd name="T21" fmla="*/ 59 h 184"/>
                <a:gd name="T22" fmla="*/ 13 w 496"/>
                <a:gd name="T23" fmla="*/ 184 h 184"/>
                <a:gd name="T24" fmla="*/ 483 w 496"/>
                <a:gd name="T25" fmla="*/ 184 h 184"/>
                <a:gd name="T26" fmla="*/ 461 w 496"/>
                <a:gd name="T27" fmla="*/ 7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6" h="184">
                  <a:moveTo>
                    <a:pt x="461" y="78"/>
                  </a:moveTo>
                  <a:cubicBezTo>
                    <a:pt x="423" y="22"/>
                    <a:pt x="315" y="0"/>
                    <a:pt x="315" y="0"/>
                  </a:cubicBezTo>
                  <a:cubicBezTo>
                    <a:pt x="314" y="100"/>
                    <a:pt x="284" y="150"/>
                    <a:pt x="284" y="150"/>
                  </a:cubicBezTo>
                  <a:cubicBezTo>
                    <a:pt x="273" y="92"/>
                    <a:pt x="258" y="65"/>
                    <a:pt x="258" y="65"/>
                  </a:cubicBezTo>
                  <a:cubicBezTo>
                    <a:pt x="273" y="49"/>
                    <a:pt x="273" y="49"/>
                    <a:pt x="273" y="49"/>
                  </a:cubicBezTo>
                  <a:cubicBezTo>
                    <a:pt x="248" y="18"/>
                    <a:pt x="248" y="18"/>
                    <a:pt x="248" y="18"/>
                  </a:cubicBezTo>
                  <a:cubicBezTo>
                    <a:pt x="222" y="49"/>
                    <a:pt x="222" y="49"/>
                    <a:pt x="222" y="49"/>
                  </a:cubicBezTo>
                  <a:cubicBezTo>
                    <a:pt x="239" y="66"/>
                    <a:pt x="239" y="66"/>
                    <a:pt x="239" y="66"/>
                  </a:cubicBezTo>
                  <a:cubicBezTo>
                    <a:pt x="220" y="102"/>
                    <a:pt x="216" y="150"/>
                    <a:pt x="216" y="150"/>
                  </a:cubicBezTo>
                  <a:cubicBezTo>
                    <a:pt x="192" y="124"/>
                    <a:pt x="180" y="0"/>
                    <a:pt x="180" y="0"/>
                  </a:cubicBezTo>
                  <a:cubicBezTo>
                    <a:pt x="180" y="0"/>
                    <a:pt x="100" y="13"/>
                    <a:pt x="55" y="59"/>
                  </a:cubicBezTo>
                  <a:cubicBezTo>
                    <a:pt x="0" y="113"/>
                    <a:pt x="13" y="184"/>
                    <a:pt x="13" y="184"/>
                  </a:cubicBezTo>
                  <a:cubicBezTo>
                    <a:pt x="483" y="184"/>
                    <a:pt x="483" y="184"/>
                    <a:pt x="483" y="184"/>
                  </a:cubicBezTo>
                  <a:cubicBezTo>
                    <a:pt x="483" y="184"/>
                    <a:pt x="496" y="128"/>
                    <a:pt x="461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627563" y="1273176"/>
            <a:ext cx="596900" cy="485774"/>
            <a:chOff x="4627563" y="1273176"/>
            <a:chExt cx="596900" cy="485774"/>
          </a:xfrm>
          <a:solidFill>
            <a:schemeClr val="accent4"/>
          </a:solidFill>
        </p:grpSpPr>
        <p:sp>
          <p:nvSpPr>
            <p:cNvPr id="67" name="Oval 13"/>
            <p:cNvSpPr>
              <a:spLocks noChangeArrowheads="1"/>
            </p:cNvSpPr>
            <p:nvPr/>
          </p:nvSpPr>
          <p:spPr bwMode="auto">
            <a:xfrm>
              <a:off x="4808538" y="1273176"/>
              <a:ext cx="239713" cy="241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14"/>
            <p:cNvSpPr/>
            <p:nvPr/>
          </p:nvSpPr>
          <p:spPr bwMode="auto">
            <a:xfrm>
              <a:off x="4627563" y="1536700"/>
              <a:ext cx="596900" cy="222250"/>
            </a:xfrm>
            <a:custGeom>
              <a:avLst/>
              <a:gdLst>
                <a:gd name="T0" fmla="*/ 461 w 496"/>
                <a:gd name="T1" fmla="*/ 78 h 184"/>
                <a:gd name="T2" fmla="*/ 315 w 496"/>
                <a:gd name="T3" fmla="*/ 0 h 184"/>
                <a:gd name="T4" fmla="*/ 284 w 496"/>
                <a:gd name="T5" fmla="*/ 150 h 184"/>
                <a:gd name="T6" fmla="*/ 258 w 496"/>
                <a:gd name="T7" fmla="*/ 65 h 184"/>
                <a:gd name="T8" fmla="*/ 273 w 496"/>
                <a:gd name="T9" fmla="*/ 48 h 184"/>
                <a:gd name="T10" fmla="*/ 248 w 496"/>
                <a:gd name="T11" fmla="*/ 18 h 184"/>
                <a:gd name="T12" fmla="*/ 222 w 496"/>
                <a:gd name="T13" fmla="*/ 49 h 184"/>
                <a:gd name="T14" fmla="*/ 239 w 496"/>
                <a:gd name="T15" fmla="*/ 66 h 184"/>
                <a:gd name="T16" fmla="*/ 216 w 496"/>
                <a:gd name="T17" fmla="*/ 150 h 184"/>
                <a:gd name="T18" fmla="*/ 180 w 496"/>
                <a:gd name="T19" fmla="*/ 0 h 184"/>
                <a:gd name="T20" fmla="*/ 55 w 496"/>
                <a:gd name="T21" fmla="*/ 59 h 184"/>
                <a:gd name="T22" fmla="*/ 13 w 496"/>
                <a:gd name="T23" fmla="*/ 184 h 184"/>
                <a:gd name="T24" fmla="*/ 483 w 496"/>
                <a:gd name="T25" fmla="*/ 184 h 184"/>
                <a:gd name="T26" fmla="*/ 461 w 496"/>
                <a:gd name="T27" fmla="*/ 7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6" h="184">
                  <a:moveTo>
                    <a:pt x="461" y="78"/>
                  </a:moveTo>
                  <a:cubicBezTo>
                    <a:pt x="423" y="22"/>
                    <a:pt x="315" y="0"/>
                    <a:pt x="315" y="0"/>
                  </a:cubicBezTo>
                  <a:cubicBezTo>
                    <a:pt x="314" y="99"/>
                    <a:pt x="284" y="150"/>
                    <a:pt x="284" y="150"/>
                  </a:cubicBezTo>
                  <a:cubicBezTo>
                    <a:pt x="273" y="92"/>
                    <a:pt x="258" y="65"/>
                    <a:pt x="258" y="65"/>
                  </a:cubicBezTo>
                  <a:cubicBezTo>
                    <a:pt x="273" y="48"/>
                    <a:pt x="273" y="48"/>
                    <a:pt x="273" y="48"/>
                  </a:cubicBezTo>
                  <a:cubicBezTo>
                    <a:pt x="248" y="18"/>
                    <a:pt x="248" y="18"/>
                    <a:pt x="248" y="18"/>
                  </a:cubicBezTo>
                  <a:cubicBezTo>
                    <a:pt x="222" y="49"/>
                    <a:pt x="222" y="49"/>
                    <a:pt x="222" y="49"/>
                  </a:cubicBezTo>
                  <a:cubicBezTo>
                    <a:pt x="239" y="66"/>
                    <a:pt x="239" y="66"/>
                    <a:pt x="239" y="66"/>
                  </a:cubicBezTo>
                  <a:cubicBezTo>
                    <a:pt x="220" y="102"/>
                    <a:pt x="216" y="150"/>
                    <a:pt x="216" y="150"/>
                  </a:cubicBezTo>
                  <a:cubicBezTo>
                    <a:pt x="192" y="124"/>
                    <a:pt x="180" y="0"/>
                    <a:pt x="180" y="0"/>
                  </a:cubicBezTo>
                  <a:cubicBezTo>
                    <a:pt x="180" y="0"/>
                    <a:pt x="100" y="13"/>
                    <a:pt x="55" y="59"/>
                  </a:cubicBezTo>
                  <a:cubicBezTo>
                    <a:pt x="0" y="113"/>
                    <a:pt x="13" y="184"/>
                    <a:pt x="13" y="184"/>
                  </a:cubicBezTo>
                  <a:cubicBezTo>
                    <a:pt x="483" y="184"/>
                    <a:pt x="483" y="184"/>
                    <a:pt x="483" y="184"/>
                  </a:cubicBezTo>
                  <a:cubicBezTo>
                    <a:pt x="483" y="184"/>
                    <a:pt x="496" y="128"/>
                    <a:pt x="461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705601" y="1355725"/>
            <a:ext cx="1249363" cy="407988"/>
            <a:chOff x="6705601" y="1355725"/>
            <a:chExt cx="1249363" cy="407988"/>
          </a:xfrm>
          <a:solidFill>
            <a:schemeClr val="accent6"/>
          </a:solidFill>
        </p:grpSpPr>
        <p:sp>
          <p:nvSpPr>
            <p:cNvPr id="70" name="Oval 15"/>
            <p:cNvSpPr>
              <a:spLocks noChangeArrowheads="1"/>
            </p:cNvSpPr>
            <p:nvPr/>
          </p:nvSpPr>
          <p:spPr bwMode="auto">
            <a:xfrm>
              <a:off x="7231063" y="1355725"/>
              <a:ext cx="201613" cy="2016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6"/>
            <p:cNvSpPr/>
            <p:nvPr/>
          </p:nvSpPr>
          <p:spPr bwMode="auto">
            <a:xfrm>
              <a:off x="7078663" y="1576388"/>
              <a:ext cx="503238" cy="187325"/>
            </a:xfrm>
            <a:custGeom>
              <a:avLst/>
              <a:gdLst>
                <a:gd name="T0" fmla="*/ 389 w 418"/>
                <a:gd name="T1" fmla="*/ 66 h 155"/>
                <a:gd name="T2" fmla="*/ 265 w 418"/>
                <a:gd name="T3" fmla="*/ 0 h 155"/>
                <a:gd name="T4" fmla="*/ 239 w 418"/>
                <a:gd name="T5" fmla="*/ 127 h 155"/>
                <a:gd name="T6" fmla="*/ 217 w 418"/>
                <a:gd name="T7" fmla="*/ 55 h 155"/>
                <a:gd name="T8" fmla="*/ 230 w 418"/>
                <a:gd name="T9" fmla="*/ 41 h 155"/>
                <a:gd name="T10" fmla="*/ 209 w 418"/>
                <a:gd name="T11" fmla="*/ 16 h 155"/>
                <a:gd name="T12" fmla="*/ 187 w 418"/>
                <a:gd name="T13" fmla="*/ 42 h 155"/>
                <a:gd name="T14" fmla="*/ 201 w 418"/>
                <a:gd name="T15" fmla="*/ 56 h 155"/>
                <a:gd name="T16" fmla="*/ 182 w 418"/>
                <a:gd name="T17" fmla="*/ 127 h 155"/>
                <a:gd name="T18" fmla="*/ 152 w 418"/>
                <a:gd name="T19" fmla="*/ 0 h 155"/>
                <a:gd name="T20" fmla="*/ 46 w 418"/>
                <a:gd name="T21" fmla="*/ 50 h 155"/>
                <a:gd name="T22" fmla="*/ 11 w 418"/>
                <a:gd name="T23" fmla="*/ 155 h 155"/>
                <a:gd name="T24" fmla="*/ 407 w 418"/>
                <a:gd name="T25" fmla="*/ 155 h 155"/>
                <a:gd name="T26" fmla="*/ 389 w 418"/>
                <a:gd name="T27" fmla="*/ 6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8" h="155">
                  <a:moveTo>
                    <a:pt x="389" y="66"/>
                  </a:moveTo>
                  <a:cubicBezTo>
                    <a:pt x="356" y="19"/>
                    <a:pt x="265" y="0"/>
                    <a:pt x="265" y="0"/>
                  </a:cubicBezTo>
                  <a:cubicBezTo>
                    <a:pt x="265" y="84"/>
                    <a:pt x="239" y="127"/>
                    <a:pt x="239" y="127"/>
                  </a:cubicBezTo>
                  <a:cubicBezTo>
                    <a:pt x="230" y="78"/>
                    <a:pt x="217" y="55"/>
                    <a:pt x="217" y="55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09" y="16"/>
                    <a:pt x="209" y="16"/>
                    <a:pt x="209" y="16"/>
                  </a:cubicBezTo>
                  <a:cubicBezTo>
                    <a:pt x="187" y="42"/>
                    <a:pt x="187" y="42"/>
                    <a:pt x="187" y="42"/>
                  </a:cubicBezTo>
                  <a:cubicBezTo>
                    <a:pt x="201" y="56"/>
                    <a:pt x="201" y="56"/>
                    <a:pt x="201" y="56"/>
                  </a:cubicBezTo>
                  <a:cubicBezTo>
                    <a:pt x="185" y="86"/>
                    <a:pt x="182" y="127"/>
                    <a:pt x="182" y="127"/>
                  </a:cubicBezTo>
                  <a:cubicBezTo>
                    <a:pt x="162" y="105"/>
                    <a:pt x="152" y="0"/>
                    <a:pt x="152" y="0"/>
                  </a:cubicBezTo>
                  <a:cubicBezTo>
                    <a:pt x="152" y="0"/>
                    <a:pt x="85" y="12"/>
                    <a:pt x="46" y="50"/>
                  </a:cubicBezTo>
                  <a:cubicBezTo>
                    <a:pt x="0" y="96"/>
                    <a:pt x="11" y="155"/>
                    <a:pt x="11" y="155"/>
                  </a:cubicBezTo>
                  <a:cubicBezTo>
                    <a:pt x="407" y="155"/>
                    <a:pt x="407" y="155"/>
                    <a:pt x="407" y="155"/>
                  </a:cubicBezTo>
                  <a:cubicBezTo>
                    <a:pt x="407" y="155"/>
                    <a:pt x="418" y="108"/>
                    <a:pt x="389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Oval 17"/>
            <p:cNvSpPr>
              <a:spLocks noChangeArrowheads="1"/>
            </p:cNvSpPr>
            <p:nvPr/>
          </p:nvSpPr>
          <p:spPr bwMode="auto">
            <a:xfrm>
              <a:off x="7707313" y="1476375"/>
              <a:ext cx="142875" cy="142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8"/>
            <p:cNvSpPr/>
            <p:nvPr/>
          </p:nvSpPr>
          <p:spPr bwMode="auto">
            <a:xfrm>
              <a:off x="7600951" y="1631950"/>
              <a:ext cx="354013" cy="131762"/>
            </a:xfrm>
            <a:custGeom>
              <a:avLst/>
              <a:gdLst>
                <a:gd name="T0" fmla="*/ 274 w 295"/>
                <a:gd name="T1" fmla="*/ 46 h 109"/>
                <a:gd name="T2" fmla="*/ 187 w 295"/>
                <a:gd name="T3" fmla="*/ 0 h 109"/>
                <a:gd name="T4" fmla="*/ 169 w 295"/>
                <a:gd name="T5" fmla="*/ 89 h 109"/>
                <a:gd name="T6" fmla="*/ 153 w 295"/>
                <a:gd name="T7" fmla="*/ 39 h 109"/>
                <a:gd name="T8" fmla="*/ 162 w 295"/>
                <a:gd name="T9" fmla="*/ 29 h 109"/>
                <a:gd name="T10" fmla="*/ 147 w 295"/>
                <a:gd name="T11" fmla="*/ 11 h 109"/>
                <a:gd name="T12" fmla="*/ 132 w 295"/>
                <a:gd name="T13" fmla="*/ 29 h 109"/>
                <a:gd name="T14" fmla="*/ 142 w 295"/>
                <a:gd name="T15" fmla="*/ 39 h 109"/>
                <a:gd name="T16" fmla="*/ 128 w 295"/>
                <a:gd name="T17" fmla="*/ 89 h 109"/>
                <a:gd name="T18" fmla="*/ 107 w 295"/>
                <a:gd name="T19" fmla="*/ 0 h 109"/>
                <a:gd name="T20" fmla="*/ 33 w 295"/>
                <a:gd name="T21" fmla="*/ 35 h 109"/>
                <a:gd name="T22" fmla="*/ 8 w 295"/>
                <a:gd name="T23" fmla="*/ 109 h 109"/>
                <a:gd name="T24" fmla="*/ 287 w 295"/>
                <a:gd name="T25" fmla="*/ 109 h 109"/>
                <a:gd name="T26" fmla="*/ 274 w 295"/>
                <a:gd name="T27" fmla="*/ 4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109">
                  <a:moveTo>
                    <a:pt x="274" y="46"/>
                  </a:moveTo>
                  <a:cubicBezTo>
                    <a:pt x="251" y="13"/>
                    <a:pt x="187" y="0"/>
                    <a:pt x="187" y="0"/>
                  </a:cubicBezTo>
                  <a:cubicBezTo>
                    <a:pt x="186" y="59"/>
                    <a:pt x="169" y="89"/>
                    <a:pt x="169" y="89"/>
                  </a:cubicBezTo>
                  <a:cubicBezTo>
                    <a:pt x="162" y="55"/>
                    <a:pt x="153" y="39"/>
                    <a:pt x="153" y="39"/>
                  </a:cubicBezTo>
                  <a:cubicBezTo>
                    <a:pt x="162" y="29"/>
                    <a:pt x="162" y="29"/>
                    <a:pt x="162" y="29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42" y="39"/>
                    <a:pt x="142" y="39"/>
                    <a:pt x="142" y="39"/>
                  </a:cubicBezTo>
                  <a:cubicBezTo>
                    <a:pt x="131" y="61"/>
                    <a:pt x="128" y="89"/>
                    <a:pt x="128" y="89"/>
                  </a:cubicBezTo>
                  <a:cubicBezTo>
                    <a:pt x="114" y="74"/>
                    <a:pt x="107" y="0"/>
                    <a:pt x="107" y="0"/>
                  </a:cubicBezTo>
                  <a:cubicBezTo>
                    <a:pt x="107" y="0"/>
                    <a:pt x="60" y="8"/>
                    <a:pt x="33" y="35"/>
                  </a:cubicBezTo>
                  <a:cubicBezTo>
                    <a:pt x="0" y="67"/>
                    <a:pt x="8" y="109"/>
                    <a:pt x="8" y="109"/>
                  </a:cubicBezTo>
                  <a:cubicBezTo>
                    <a:pt x="287" y="109"/>
                    <a:pt x="287" y="109"/>
                    <a:pt x="287" y="109"/>
                  </a:cubicBezTo>
                  <a:cubicBezTo>
                    <a:pt x="287" y="109"/>
                    <a:pt x="295" y="76"/>
                    <a:pt x="274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Oval 19"/>
            <p:cNvSpPr>
              <a:spLocks noChangeArrowheads="1"/>
            </p:cNvSpPr>
            <p:nvPr/>
          </p:nvSpPr>
          <p:spPr bwMode="auto">
            <a:xfrm>
              <a:off x="6811963" y="1476375"/>
              <a:ext cx="142875" cy="142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0"/>
            <p:cNvSpPr/>
            <p:nvPr/>
          </p:nvSpPr>
          <p:spPr bwMode="auto">
            <a:xfrm>
              <a:off x="6705601" y="1631950"/>
              <a:ext cx="355600" cy="131762"/>
            </a:xfrm>
            <a:custGeom>
              <a:avLst/>
              <a:gdLst>
                <a:gd name="T0" fmla="*/ 21 w 295"/>
                <a:gd name="T1" fmla="*/ 46 h 109"/>
                <a:gd name="T2" fmla="*/ 108 w 295"/>
                <a:gd name="T3" fmla="*/ 0 h 109"/>
                <a:gd name="T4" fmla="*/ 126 w 295"/>
                <a:gd name="T5" fmla="*/ 89 h 109"/>
                <a:gd name="T6" fmla="*/ 142 w 295"/>
                <a:gd name="T7" fmla="*/ 39 h 109"/>
                <a:gd name="T8" fmla="*/ 133 w 295"/>
                <a:gd name="T9" fmla="*/ 29 h 109"/>
                <a:gd name="T10" fmla="*/ 147 w 295"/>
                <a:gd name="T11" fmla="*/ 11 h 109"/>
                <a:gd name="T12" fmla="*/ 163 w 295"/>
                <a:gd name="T13" fmla="*/ 29 h 109"/>
                <a:gd name="T14" fmla="*/ 153 w 295"/>
                <a:gd name="T15" fmla="*/ 39 h 109"/>
                <a:gd name="T16" fmla="*/ 166 w 295"/>
                <a:gd name="T17" fmla="*/ 89 h 109"/>
                <a:gd name="T18" fmla="*/ 188 w 295"/>
                <a:gd name="T19" fmla="*/ 0 h 109"/>
                <a:gd name="T20" fmla="*/ 262 w 295"/>
                <a:gd name="T21" fmla="*/ 35 h 109"/>
                <a:gd name="T22" fmla="*/ 287 w 295"/>
                <a:gd name="T23" fmla="*/ 109 h 109"/>
                <a:gd name="T24" fmla="*/ 8 w 295"/>
                <a:gd name="T25" fmla="*/ 109 h 109"/>
                <a:gd name="T26" fmla="*/ 21 w 295"/>
                <a:gd name="T27" fmla="*/ 4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109">
                  <a:moveTo>
                    <a:pt x="21" y="46"/>
                  </a:moveTo>
                  <a:cubicBezTo>
                    <a:pt x="44" y="13"/>
                    <a:pt x="108" y="0"/>
                    <a:pt x="108" y="0"/>
                  </a:cubicBezTo>
                  <a:cubicBezTo>
                    <a:pt x="108" y="59"/>
                    <a:pt x="126" y="89"/>
                    <a:pt x="126" y="89"/>
                  </a:cubicBezTo>
                  <a:cubicBezTo>
                    <a:pt x="133" y="55"/>
                    <a:pt x="142" y="39"/>
                    <a:pt x="142" y="39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64" y="61"/>
                    <a:pt x="166" y="89"/>
                    <a:pt x="166" y="89"/>
                  </a:cubicBezTo>
                  <a:cubicBezTo>
                    <a:pt x="181" y="74"/>
                    <a:pt x="188" y="0"/>
                    <a:pt x="188" y="0"/>
                  </a:cubicBezTo>
                  <a:cubicBezTo>
                    <a:pt x="188" y="0"/>
                    <a:pt x="235" y="8"/>
                    <a:pt x="262" y="35"/>
                  </a:cubicBezTo>
                  <a:cubicBezTo>
                    <a:pt x="295" y="67"/>
                    <a:pt x="287" y="109"/>
                    <a:pt x="287" y="109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8" y="109"/>
                    <a:pt x="0" y="76"/>
                    <a:pt x="2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6705601" y="2452688"/>
            <a:ext cx="1249363" cy="409575"/>
            <a:chOff x="6705601" y="2452688"/>
            <a:chExt cx="1249363" cy="409575"/>
          </a:xfrm>
          <a:solidFill>
            <a:schemeClr val="accent6"/>
          </a:solidFill>
        </p:grpSpPr>
        <p:sp>
          <p:nvSpPr>
            <p:cNvPr id="77" name="Oval 21"/>
            <p:cNvSpPr>
              <a:spLocks noChangeArrowheads="1"/>
            </p:cNvSpPr>
            <p:nvPr/>
          </p:nvSpPr>
          <p:spPr bwMode="auto">
            <a:xfrm>
              <a:off x="7231063" y="2452688"/>
              <a:ext cx="201613" cy="2032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2"/>
            <p:cNvSpPr/>
            <p:nvPr/>
          </p:nvSpPr>
          <p:spPr bwMode="auto">
            <a:xfrm>
              <a:off x="7078663" y="2674938"/>
              <a:ext cx="503238" cy="187325"/>
            </a:xfrm>
            <a:custGeom>
              <a:avLst/>
              <a:gdLst>
                <a:gd name="T0" fmla="*/ 389 w 418"/>
                <a:gd name="T1" fmla="*/ 65 h 155"/>
                <a:gd name="T2" fmla="*/ 265 w 418"/>
                <a:gd name="T3" fmla="*/ 0 h 155"/>
                <a:gd name="T4" fmla="*/ 239 w 418"/>
                <a:gd name="T5" fmla="*/ 126 h 155"/>
                <a:gd name="T6" fmla="*/ 217 w 418"/>
                <a:gd name="T7" fmla="*/ 55 h 155"/>
                <a:gd name="T8" fmla="*/ 230 w 418"/>
                <a:gd name="T9" fmla="*/ 41 h 155"/>
                <a:gd name="T10" fmla="*/ 209 w 418"/>
                <a:gd name="T11" fmla="*/ 15 h 155"/>
                <a:gd name="T12" fmla="*/ 187 w 418"/>
                <a:gd name="T13" fmla="*/ 41 h 155"/>
                <a:gd name="T14" fmla="*/ 201 w 418"/>
                <a:gd name="T15" fmla="*/ 55 h 155"/>
                <a:gd name="T16" fmla="*/ 182 w 418"/>
                <a:gd name="T17" fmla="*/ 126 h 155"/>
                <a:gd name="T18" fmla="*/ 152 w 418"/>
                <a:gd name="T19" fmla="*/ 0 h 155"/>
                <a:gd name="T20" fmla="*/ 46 w 418"/>
                <a:gd name="T21" fmla="*/ 49 h 155"/>
                <a:gd name="T22" fmla="*/ 11 w 418"/>
                <a:gd name="T23" fmla="*/ 155 h 155"/>
                <a:gd name="T24" fmla="*/ 407 w 418"/>
                <a:gd name="T25" fmla="*/ 155 h 155"/>
                <a:gd name="T26" fmla="*/ 389 w 418"/>
                <a:gd name="T27" fmla="*/ 6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8" h="155">
                  <a:moveTo>
                    <a:pt x="389" y="65"/>
                  </a:moveTo>
                  <a:cubicBezTo>
                    <a:pt x="356" y="18"/>
                    <a:pt x="265" y="0"/>
                    <a:pt x="265" y="0"/>
                  </a:cubicBezTo>
                  <a:cubicBezTo>
                    <a:pt x="265" y="84"/>
                    <a:pt x="239" y="126"/>
                    <a:pt x="239" y="126"/>
                  </a:cubicBezTo>
                  <a:cubicBezTo>
                    <a:pt x="230" y="77"/>
                    <a:pt x="217" y="55"/>
                    <a:pt x="217" y="55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09" y="15"/>
                    <a:pt x="209" y="15"/>
                    <a:pt x="209" y="15"/>
                  </a:cubicBezTo>
                  <a:cubicBezTo>
                    <a:pt x="187" y="41"/>
                    <a:pt x="187" y="41"/>
                    <a:pt x="187" y="41"/>
                  </a:cubicBezTo>
                  <a:cubicBezTo>
                    <a:pt x="201" y="55"/>
                    <a:pt x="201" y="55"/>
                    <a:pt x="201" y="55"/>
                  </a:cubicBezTo>
                  <a:cubicBezTo>
                    <a:pt x="185" y="86"/>
                    <a:pt x="182" y="126"/>
                    <a:pt x="182" y="126"/>
                  </a:cubicBezTo>
                  <a:cubicBezTo>
                    <a:pt x="162" y="105"/>
                    <a:pt x="152" y="0"/>
                    <a:pt x="152" y="0"/>
                  </a:cubicBezTo>
                  <a:cubicBezTo>
                    <a:pt x="152" y="0"/>
                    <a:pt x="85" y="11"/>
                    <a:pt x="46" y="49"/>
                  </a:cubicBezTo>
                  <a:cubicBezTo>
                    <a:pt x="0" y="95"/>
                    <a:pt x="11" y="155"/>
                    <a:pt x="11" y="155"/>
                  </a:cubicBezTo>
                  <a:cubicBezTo>
                    <a:pt x="407" y="155"/>
                    <a:pt x="407" y="155"/>
                    <a:pt x="407" y="155"/>
                  </a:cubicBezTo>
                  <a:cubicBezTo>
                    <a:pt x="407" y="155"/>
                    <a:pt x="418" y="108"/>
                    <a:pt x="389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Oval 23"/>
            <p:cNvSpPr>
              <a:spLocks noChangeArrowheads="1"/>
            </p:cNvSpPr>
            <p:nvPr/>
          </p:nvSpPr>
          <p:spPr bwMode="auto">
            <a:xfrm>
              <a:off x="7707313" y="2574925"/>
              <a:ext cx="142875" cy="142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4"/>
            <p:cNvSpPr/>
            <p:nvPr/>
          </p:nvSpPr>
          <p:spPr bwMode="auto">
            <a:xfrm>
              <a:off x="7600951" y="2730500"/>
              <a:ext cx="354013" cy="131762"/>
            </a:xfrm>
            <a:custGeom>
              <a:avLst/>
              <a:gdLst>
                <a:gd name="T0" fmla="*/ 274 w 295"/>
                <a:gd name="T1" fmla="*/ 46 h 109"/>
                <a:gd name="T2" fmla="*/ 187 w 295"/>
                <a:gd name="T3" fmla="*/ 0 h 109"/>
                <a:gd name="T4" fmla="*/ 169 w 295"/>
                <a:gd name="T5" fmla="*/ 89 h 109"/>
                <a:gd name="T6" fmla="*/ 153 w 295"/>
                <a:gd name="T7" fmla="*/ 38 h 109"/>
                <a:gd name="T8" fmla="*/ 162 w 295"/>
                <a:gd name="T9" fmla="*/ 29 h 109"/>
                <a:gd name="T10" fmla="*/ 147 w 295"/>
                <a:gd name="T11" fmla="*/ 11 h 109"/>
                <a:gd name="T12" fmla="*/ 132 w 295"/>
                <a:gd name="T13" fmla="*/ 29 h 109"/>
                <a:gd name="T14" fmla="*/ 142 w 295"/>
                <a:gd name="T15" fmla="*/ 39 h 109"/>
                <a:gd name="T16" fmla="*/ 128 w 295"/>
                <a:gd name="T17" fmla="*/ 89 h 109"/>
                <a:gd name="T18" fmla="*/ 107 w 295"/>
                <a:gd name="T19" fmla="*/ 0 h 109"/>
                <a:gd name="T20" fmla="*/ 33 w 295"/>
                <a:gd name="T21" fmla="*/ 35 h 109"/>
                <a:gd name="T22" fmla="*/ 8 w 295"/>
                <a:gd name="T23" fmla="*/ 109 h 109"/>
                <a:gd name="T24" fmla="*/ 287 w 295"/>
                <a:gd name="T25" fmla="*/ 109 h 109"/>
                <a:gd name="T26" fmla="*/ 274 w 295"/>
                <a:gd name="T27" fmla="*/ 4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109">
                  <a:moveTo>
                    <a:pt x="274" y="46"/>
                  </a:moveTo>
                  <a:cubicBezTo>
                    <a:pt x="251" y="13"/>
                    <a:pt x="187" y="0"/>
                    <a:pt x="187" y="0"/>
                  </a:cubicBezTo>
                  <a:cubicBezTo>
                    <a:pt x="186" y="59"/>
                    <a:pt x="169" y="89"/>
                    <a:pt x="169" y="89"/>
                  </a:cubicBezTo>
                  <a:cubicBezTo>
                    <a:pt x="162" y="54"/>
                    <a:pt x="153" y="38"/>
                    <a:pt x="153" y="38"/>
                  </a:cubicBezTo>
                  <a:cubicBezTo>
                    <a:pt x="162" y="29"/>
                    <a:pt x="162" y="29"/>
                    <a:pt x="162" y="29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42" y="39"/>
                    <a:pt x="142" y="39"/>
                    <a:pt x="142" y="39"/>
                  </a:cubicBezTo>
                  <a:cubicBezTo>
                    <a:pt x="131" y="60"/>
                    <a:pt x="128" y="89"/>
                    <a:pt x="128" y="89"/>
                  </a:cubicBezTo>
                  <a:cubicBezTo>
                    <a:pt x="114" y="74"/>
                    <a:pt x="107" y="0"/>
                    <a:pt x="107" y="0"/>
                  </a:cubicBezTo>
                  <a:cubicBezTo>
                    <a:pt x="107" y="0"/>
                    <a:pt x="60" y="8"/>
                    <a:pt x="33" y="35"/>
                  </a:cubicBezTo>
                  <a:cubicBezTo>
                    <a:pt x="0" y="67"/>
                    <a:pt x="8" y="109"/>
                    <a:pt x="8" y="109"/>
                  </a:cubicBezTo>
                  <a:cubicBezTo>
                    <a:pt x="287" y="109"/>
                    <a:pt x="287" y="109"/>
                    <a:pt x="287" y="109"/>
                  </a:cubicBezTo>
                  <a:cubicBezTo>
                    <a:pt x="287" y="109"/>
                    <a:pt x="295" y="76"/>
                    <a:pt x="274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Oval 25"/>
            <p:cNvSpPr>
              <a:spLocks noChangeArrowheads="1"/>
            </p:cNvSpPr>
            <p:nvPr/>
          </p:nvSpPr>
          <p:spPr bwMode="auto">
            <a:xfrm>
              <a:off x="6811963" y="2574925"/>
              <a:ext cx="142875" cy="142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"/>
            <p:cNvSpPr/>
            <p:nvPr/>
          </p:nvSpPr>
          <p:spPr bwMode="auto">
            <a:xfrm>
              <a:off x="6705601" y="2730500"/>
              <a:ext cx="355600" cy="131762"/>
            </a:xfrm>
            <a:custGeom>
              <a:avLst/>
              <a:gdLst>
                <a:gd name="T0" fmla="*/ 21 w 295"/>
                <a:gd name="T1" fmla="*/ 46 h 109"/>
                <a:gd name="T2" fmla="*/ 108 w 295"/>
                <a:gd name="T3" fmla="*/ 0 h 109"/>
                <a:gd name="T4" fmla="*/ 126 w 295"/>
                <a:gd name="T5" fmla="*/ 89 h 109"/>
                <a:gd name="T6" fmla="*/ 142 w 295"/>
                <a:gd name="T7" fmla="*/ 38 h 109"/>
                <a:gd name="T8" fmla="*/ 133 w 295"/>
                <a:gd name="T9" fmla="*/ 29 h 109"/>
                <a:gd name="T10" fmla="*/ 147 w 295"/>
                <a:gd name="T11" fmla="*/ 11 h 109"/>
                <a:gd name="T12" fmla="*/ 163 w 295"/>
                <a:gd name="T13" fmla="*/ 29 h 109"/>
                <a:gd name="T14" fmla="*/ 153 w 295"/>
                <a:gd name="T15" fmla="*/ 39 h 109"/>
                <a:gd name="T16" fmla="*/ 166 w 295"/>
                <a:gd name="T17" fmla="*/ 89 h 109"/>
                <a:gd name="T18" fmla="*/ 188 w 295"/>
                <a:gd name="T19" fmla="*/ 0 h 109"/>
                <a:gd name="T20" fmla="*/ 262 w 295"/>
                <a:gd name="T21" fmla="*/ 35 h 109"/>
                <a:gd name="T22" fmla="*/ 287 w 295"/>
                <a:gd name="T23" fmla="*/ 109 h 109"/>
                <a:gd name="T24" fmla="*/ 8 w 295"/>
                <a:gd name="T25" fmla="*/ 109 h 109"/>
                <a:gd name="T26" fmla="*/ 21 w 295"/>
                <a:gd name="T27" fmla="*/ 4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109">
                  <a:moveTo>
                    <a:pt x="21" y="46"/>
                  </a:moveTo>
                  <a:cubicBezTo>
                    <a:pt x="44" y="13"/>
                    <a:pt x="108" y="0"/>
                    <a:pt x="108" y="0"/>
                  </a:cubicBezTo>
                  <a:cubicBezTo>
                    <a:pt x="108" y="59"/>
                    <a:pt x="126" y="89"/>
                    <a:pt x="126" y="89"/>
                  </a:cubicBezTo>
                  <a:cubicBezTo>
                    <a:pt x="133" y="54"/>
                    <a:pt x="142" y="38"/>
                    <a:pt x="142" y="38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64" y="60"/>
                    <a:pt x="166" y="89"/>
                    <a:pt x="166" y="89"/>
                  </a:cubicBezTo>
                  <a:cubicBezTo>
                    <a:pt x="181" y="74"/>
                    <a:pt x="188" y="0"/>
                    <a:pt x="188" y="0"/>
                  </a:cubicBezTo>
                  <a:cubicBezTo>
                    <a:pt x="188" y="0"/>
                    <a:pt x="235" y="8"/>
                    <a:pt x="262" y="35"/>
                  </a:cubicBezTo>
                  <a:cubicBezTo>
                    <a:pt x="295" y="67"/>
                    <a:pt x="287" y="109"/>
                    <a:pt x="287" y="109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8" y="109"/>
                    <a:pt x="0" y="76"/>
                    <a:pt x="2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3" name="圆角矩形 82"/>
          <p:cNvSpPr/>
          <p:nvPr/>
        </p:nvSpPr>
        <p:spPr>
          <a:xfrm>
            <a:off x="896889" y="2862262"/>
            <a:ext cx="1303436" cy="1943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800" dirty="0" smtClean="0"/>
              <a:t>Chief Executive</a:t>
            </a:r>
            <a:endParaRPr lang="zh-CN" altLang="en-US" sz="800" dirty="0"/>
          </a:p>
        </p:txBody>
      </p:sp>
      <p:sp>
        <p:nvSpPr>
          <p:cNvPr id="84" name="圆角矩形 83"/>
          <p:cNvSpPr/>
          <p:nvPr/>
        </p:nvSpPr>
        <p:spPr>
          <a:xfrm>
            <a:off x="2545507" y="2862262"/>
            <a:ext cx="1303436" cy="1943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800" dirty="0" smtClean="0"/>
              <a:t>General Manager</a:t>
            </a:r>
            <a:endParaRPr lang="zh-CN" altLang="en-US" sz="800" dirty="0"/>
          </a:p>
        </p:txBody>
      </p:sp>
      <p:sp>
        <p:nvSpPr>
          <p:cNvPr id="85" name="圆角矩形 84"/>
          <p:cNvSpPr/>
          <p:nvPr/>
        </p:nvSpPr>
        <p:spPr>
          <a:xfrm>
            <a:off x="4276676" y="2862262"/>
            <a:ext cx="1303436" cy="1943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800" dirty="0" smtClean="0"/>
              <a:t>Head of Design &amp; Dev.</a:t>
            </a:r>
            <a:endParaRPr lang="zh-CN" altLang="en-US" sz="800" dirty="0"/>
          </a:p>
        </p:txBody>
      </p:sp>
      <p:sp>
        <p:nvSpPr>
          <p:cNvPr id="86" name="圆角矩形 85"/>
          <p:cNvSpPr/>
          <p:nvPr/>
        </p:nvSpPr>
        <p:spPr>
          <a:xfrm>
            <a:off x="4276676" y="3960813"/>
            <a:ext cx="1303436" cy="1943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800" dirty="0" smtClean="0"/>
              <a:t>Finance Manager</a:t>
            </a:r>
            <a:endParaRPr lang="zh-CN" altLang="en-US" sz="800" dirty="0"/>
          </a:p>
        </p:txBody>
      </p:sp>
      <p:sp>
        <p:nvSpPr>
          <p:cNvPr id="87" name="圆角矩形 86"/>
          <p:cNvSpPr/>
          <p:nvPr/>
        </p:nvSpPr>
        <p:spPr>
          <a:xfrm>
            <a:off x="4276676" y="1758950"/>
            <a:ext cx="1303436" cy="1943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800" dirty="0" smtClean="0"/>
              <a:t>Marketing Manager</a:t>
            </a:r>
            <a:endParaRPr lang="zh-CN" altLang="en-US" sz="800" dirty="0"/>
          </a:p>
        </p:txBody>
      </p:sp>
      <p:sp>
        <p:nvSpPr>
          <p:cNvPr id="88" name="圆角矩形 87"/>
          <p:cNvSpPr/>
          <p:nvPr/>
        </p:nvSpPr>
        <p:spPr>
          <a:xfrm>
            <a:off x="6476559" y="1758950"/>
            <a:ext cx="1710620" cy="1943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800" dirty="0" smtClean="0"/>
              <a:t>Social Marketing Team</a:t>
            </a:r>
            <a:endParaRPr lang="zh-CN" altLang="en-US" sz="800" dirty="0"/>
          </a:p>
        </p:txBody>
      </p:sp>
      <p:sp>
        <p:nvSpPr>
          <p:cNvPr id="89" name="圆角矩形 88"/>
          <p:cNvSpPr/>
          <p:nvPr/>
        </p:nvSpPr>
        <p:spPr>
          <a:xfrm>
            <a:off x="6476559" y="2862263"/>
            <a:ext cx="1710620" cy="1943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800" dirty="0" smtClean="0"/>
              <a:t>Design &amp; Development Team</a:t>
            </a:r>
            <a:endParaRPr lang="zh-CN" altLang="en-US" sz="800" dirty="0"/>
          </a:p>
        </p:txBody>
      </p:sp>
      <p:cxnSp>
        <p:nvCxnSpPr>
          <p:cNvPr id="90" name="直接连接符 89"/>
          <p:cNvCxnSpPr>
            <a:stCxn id="83" idx="3"/>
            <a:endCxn id="84" idx="1"/>
          </p:cNvCxnSpPr>
          <p:nvPr/>
        </p:nvCxnSpPr>
        <p:spPr>
          <a:xfrm>
            <a:off x="2200325" y="2959422"/>
            <a:ext cx="345182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>
            <a:stCxn id="84" idx="3"/>
            <a:endCxn id="85" idx="1"/>
          </p:cNvCxnSpPr>
          <p:nvPr/>
        </p:nvCxnSpPr>
        <p:spPr>
          <a:xfrm>
            <a:off x="3848943" y="2959422"/>
            <a:ext cx="42773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>
            <a:stCxn id="85" idx="3"/>
            <a:endCxn id="89" idx="1"/>
          </p:cNvCxnSpPr>
          <p:nvPr/>
        </p:nvCxnSpPr>
        <p:spPr>
          <a:xfrm>
            <a:off x="5580112" y="2959422"/>
            <a:ext cx="896447" cy="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/>
        </p:nvCxnSpPr>
        <p:spPr>
          <a:xfrm>
            <a:off x="5580112" y="1856108"/>
            <a:ext cx="896447" cy="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>
            <a:endCxn id="87" idx="1"/>
          </p:cNvCxnSpPr>
          <p:nvPr/>
        </p:nvCxnSpPr>
        <p:spPr>
          <a:xfrm>
            <a:off x="4062809" y="1856110"/>
            <a:ext cx="213867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>
            <a:off x="4062809" y="4057972"/>
            <a:ext cx="213867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4062809" y="1856110"/>
            <a:ext cx="0" cy="220186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4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/>
      <p:bldP spid="43" grpId="0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63550" y="194692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专业</a:t>
            </a:r>
            <a:r>
              <a:rPr lang="zh-CN" altLang="en-US" sz="2000" b="1" dirty="0" smtClean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团队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菱形 1"/>
          <p:cNvSpPr/>
          <p:nvPr/>
        </p:nvSpPr>
        <p:spPr>
          <a:xfrm>
            <a:off x="987926" y="1346676"/>
            <a:ext cx="1376948" cy="1376948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Freeform 7"/>
          <p:cNvSpPr/>
          <p:nvPr/>
        </p:nvSpPr>
        <p:spPr bwMode="auto">
          <a:xfrm>
            <a:off x="2178592" y="1697158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1245280" y="3003114"/>
            <a:ext cx="86382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rPr>
              <a:t>Frank Furious</a:t>
            </a:r>
            <a:endParaRPr lang="zh-CN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Rectangle 38"/>
          <p:cNvSpPr>
            <a:spLocks noChangeArrowheads="1"/>
          </p:cNvSpPr>
          <p:nvPr/>
        </p:nvSpPr>
        <p:spPr bwMode="auto">
          <a:xfrm>
            <a:off x="1390249" y="3315851"/>
            <a:ext cx="57547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8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Art Director</a:t>
            </a:r>
          </a:p>
        </p:txBody>
      </p:sp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3302440" y="3003114"/>
            <a:ext cx="6245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rPr>
              <a:t>Kara Kulis</a:t>
            </a:r>
            <a:endParaRPr lang="zh-CN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Rectangle 40"/>
          <p:cNvSpPr>
            <a:spLocks noChangeArrowheads="1"/>
          </p:cNvSpPr>
          <p:nvPr/>
        </p:nvSpPr>
        <p:spPr bwMode="auto">
          <a:xfrm>
            <a:off x="3162698" y="3315851"/>
            <a:ext cx="90249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8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Marketing &amp; Sales</a:t>
            </a:r>
          </a:p>
        </p:txBody>
      </p:sp>
      <p:sp>
        <p:nvSpPr>
          <p:cNvPr id="33" name="Rectangle 41"/>
          <p:cNvSpPr>
            <a:spLocks noChangeArrowheads="1"/>
          </p:cNvSpPr>
          <p:nvPr/>
        </p:nvSpPr>
        <p:spPr bwMode="auto">
          <a:xfrm>
            <a:off x="5109185" y="3003114"/>
            <a:ext cx="87190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rPr>
              <a:t>Andrea Arkov</a:t>
            </a:r>
            <a:endParaRPr lang="zh-CN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42"/>
          <p:cNvSpPr>
            <a:spLocks noChangeArrowheads="1"/>
          </p:cNvSpPr>
          <p:nvPr/>
        </p:nvSpPr>
        <p:spPr bwMode="auto">
          <a:xfrm>
            <a:off x="5155615" y="3315851"/>
            <a:ext cx="77745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800" dirty="0">
                <a:solidFill>
                  <a:schemeClr val="accent3"/>
                </a:solidFill>
                <a:latin typeface="微软雅黑" pitchFamily="34" charset="-122"/>
                <a:ea typeface="微软雅黑" pitchFamily="34" charset="-122"/>
              </a:rPr>
              <a:t>Public Relations</a:t>
            </a:r>
          </a:p>
        </p:txBody>
      </p:sp>
      <p:sp>
        <p:nvSpPr>
          <p:cNvPr id="35" name="Rectangle 43"/>
          <p:cNvSpPr>
            <a:spLocks noChangeArrowheads="1"/>
          </p:cNvSpPr>
          <p:nvPr/>
        </p:nvSpPr>
        <p:spPr bwMode="auto">
          <a:xfrm>
            <a:off x="6994702" y="3004701"/>
            <a:ext cx="97437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200" b="1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rPr>
              <a:t>Harold Houdini</a:t>
            </a:r>
            <a:endParaRPr lang="zh-CN" altLang="zh-CN" sz="1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44"/>
          <p:cNvSpPr>
            <a:spLocks noChangeArrowheads="1"/>
          </p:cNvSpPr>
          <p:nvPr/>
        </p:nvSpPr>
        <p:spPr bwMode="auto">
          <a:xfrm>
            <a:off x="7247857" y="3317439"/>
            <a:ext cx="46647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800" dirty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Designer </a:t>
            </a:r>
          </a:p>
        </p:txBody>
      </p:sp>
      <p:sp>
        <p:nvSpPr>
          <p:cNvPr id="37" name="Rectangle 45"/>
          <p:cNvSpPr>
            <a:spLocks noChangeArrowheads="1"/>
          </p:cNvSpPr>
          <p:nvPr/>
        </p:nvSpPr>
        <p:spPr bwMode="auto">
          <a:xfrm>
            <a:off x="1012825" y="3579068"/>
            <a:ext cx="13271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800" dirty="0">
                <a:solidFill>
                  <a:schemeClr val="bg1">
                    <a:lumMod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38" name="Rectangle 58"/>
          <p:cNvSpPr>
            <a:spLocks noChangeArrowheads="1"/>
          </p:cNvSpPr>
          <p:nvPr/>
        </p:nvSpPr>
        <p:spPr bwMode="auto">
          <a:xfrm>
            <a:off x="2943225" y="3579068"/>
            <a:ext cx="13271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800">
                <a:solidFill>
                  <a:schemeClr val="bg1">
                    <a:lumMod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39" name="Rectangle 71"/>
          <p:cNvSpPr>
            <a:spLocks noChangeArrowheads="1"/>
          </p:cNvSpPr>
          <p:nvPr/>
        </p:nvSpPr>
        <p:spPr bwMode="auto">
          <a:xfrm>
            <a:off x="4873625" y="3579068"/>
            <a:ext cx="13271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800">
                <a:solidFill>
                  <a:schemeClr val="bg1">
                    <a:lumMod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6810375" y="3579068"/>
            <a:ext cx="13271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800">
                <a:solidFill>
                  <a:schemeClr val="bg1">
                    <a:lumMod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1012825" y="3244428"/>
            <a:ext cx="1366104" cy="0"/>
          </a:xfrm>
          <a:prstGeom prst="line">
            <a:avLst/>
          </a:prstGeom>
          <a:ln w="6350">
            <a:solidFill>
              <a:srgbClr val="535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菱形 44"/>
          <p:cNvSpPr/>
          <p:nvPr/>
        </p:nvSpPr>
        <p:spPr>
          <a:xfrm>
            <a:off x="2924676" y="1346676"/>
            <a:ext cx="1376948" cy="1376948"/>
          </a:xfrm>
          <a:prstGeom prst="diamond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Freeform 7"/>
          <p:cNvSpPr/>
          <p:nvPr/>
        </p:nvSpPr>
        <p:spPr bwMode="auto">
          <a:xfrm>
            <a:off x="4115342" y="1697158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菱形 46"/>
          <p:cNvSpPr/>
          <p:nvPr/>
        </p:nvSpPr>
        <p:spPr>
          <a:xfrm>
            <a:off x="4861426" y="1346676"/>
            <a:ext cx="1376948" cy="1376948"/>
          </a:xfrm>
          <a:prstGeom prst="diamond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Freeform 7"/>
          <p:cNvSpPr/>
          <p:nvPr/>
        </p:nvSpPr>
        <p:spPr bwMode="auto">
          <a:xfrm>
            <a:off x="6052092" y="1697158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菱形 48"/>
          <p:cNvSpPr/>
          <p:nvPr/>
        </p:nvSpPr>
        <p:spPr>
          <a:xfrm>
            <a:off x="6804526" y="1346676"/>
            <a:ext cx="1376948" cy="1376948"/>
          </a:xfrm>
          <a:prstGeom prst="diamond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Freeform 7"/>
          <p:cNvSpPr/>
          <p:nvPr/>
        </p:nvSpPr>
        <p:spPr bwMode="auto">
          <a:xfrm>
            <a:off x="7995192" y="1697158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51" name="直接连接符 50"/>
          <p:cNvCxnSpPr/>
          <p:nvPr/>
        </p:nvCxnSpPr>
        <p:spPr>
          <a:xfrm>
            <a:off x="2944753" y="3244428"/>
            <a:ext cx="1366104" cy="0"/>
          </a:xfrm>
          <a:prstGeom prst="line">
            <a:avLst/>
          </a:prstGeom>
          <a:ln w="6350">
            <a:solidFill>
              <a:srgbClr val="535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4876680" y="3244428"/>
            <a:ext cx="1366104" cy="0"/>
          </a:xfrm>
          <a:prstGeom prst="line">
            <a:avLst/>
          </a:prstGeom>
          <a:ln w="6350">
            <a:solidFill>
              <a:srgbClr val="535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6808608" y="3244428"/>
            <a:ext cx="1366104" cy="0"/>
          </a:xfrm>
          <a:prstGeom prst="line">
            <a:avLst/>
          </a:prstGeom>
          <a:ln w="6350">
            <a:solidFill>
              <a:srgbClr val="535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3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5" presetClass="emph" presetSubtype="0" repeatCount="300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3000" fill="hold" grpId="1" nodeType="withEffect">
                                  <p:stCondLst>
                                    <p:cond delay="5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/>
      <p:bldP spid="43" grpId="0"/>
      <p:bldP spid="2" grpId="0" animBg="1"/>
      <p:bldP spid="28" grpId="0" animBg="1"/>
      <p:bldP spid="28" grpId="1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4" grpId="0"/>
      <p:bldP spid="45" grpId="0" animBg="1"/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50" grpId="0" animBg="1"/>
      <p:bldP spid="5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281329" y="0"/>
            <a:ext cx="2592288" cy="5141913"/>
          </a:xfrm>
          <a:custGeom>
            <a:avLst/>
            <a:gdLst/>
            <a:ahLst/>
            <a:cxnLst/>
            <a:rect l="l" t="t" r="r" b="b"/>
            <a:pathLst>
              <a:path w="2927916" h="5141913">
                <a:moveTo>
                  <a:pt x="903881" y="0"/>
                </a:moveTo>
                <a:lnTo>
                  <a:pt x="2927916" y="0"/>
                </a:lnTo>
                <a:lnTo>
                  <a:pt x="2024035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63550" y="194692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专业</a:t>
            </a:r>
            <a:r>
              <a:rPr lang="zh-CN" altLang="en-US" sz="2000" b="1" dirty="0" smtClean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团队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41"/>
          <p:cNvSpPr>
            <a:spLocks noChangeArrowheads="1"/>
          </p:cNvSpPr>
          <p:nvPr/>
        </p:nvSpPr>
        <p:spPr bwMode="auto">
          <a:xfrm>
            <a:off x="3990362" y="3940040"/>
            <a:ext cx="80150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1100" dirty="0">
                <a:solidFill>
                  <a:schemeClr val="bg1"/>
                </a:solidFill>
                <a:latin typeface="Impact" pitchFamily="34" charset="0"/>
              </a:rPr>
              <a:t>Frank Furious</a:t>
            </a:r>
          </a:p>
        </p:txBody>
      </p:sp>
      <p:sp>
        <p:nvSpPr>
          <p:cNvPr id="55" name="Rectangle 42"/>
          <p:cNvSpPr>
            <a:spLocks noChangeArrowheads="1"/>
          </p:cNvSpPr>
          <p:nvPr/>
        </p:nvSpPr>
        <p:spPr bwMode="auto">
          <a:xfrm>
            <a:off x="4081733" y="4162671"/>
            <a:ext cx="61715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/>
            </a:pPr>
            <a:r>
              <a:rPr lang="en-US" altLang="zh-CN" sz="1000" kern="0" dirty="0">
                <a:solidFill>
                  <a:schemeClr val="bg1"/>
                </a:solidFill>
              </a:rPr>
              <a:t>Art Director</a:t>
            </a:r>
          </a:p>
        </p:txBody>
      </p:sp>
      <p:sp>
        <p:nvSpPr>
          <p:cNvPr id="57" name="Rectangle 24"/>
          <p:cNvSpPr>
            <a:spLocks noChangeArrowheads="1"/>
          </p:cNvSpPr>
          <p:nvPr/>
        </p:nvSpPr>
        <p:spPr bwMode="auto">
          <a:xfrm>
            <a:off x="5883627" y="1528160"/>
            <a:ext cx="2015306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EXPERIENCE</a:t>
            </a:r>
            <a:endParaRPr kumimoji="0" lang="zh-CN" alt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58" name="Rectangle 24"/>
          <p:cNvSpPr>
            <a:spLocks noChangeArrowheads="1"/>
          </p:cNvSpPr>
          <p:nvPr/>
        </p:nvSpPr>
        <p:spPr bwMode="auto">
          <a:xfrm>
            <a:off x="611559" y="1602026"/>
            <a:ext cx="2646493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sz="10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ABOUT ME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59" name="Rectangle 24"/>
          <p:cNvSpPr>
            <a:spLocks noChangeArrowheads="1"/>
          </p:cNvSpPr>
          <p:nvPr/>
        </p:nvSpPr>
        <p:spPr bwMode="auto">
          <a:xfrm>
            <a:off x="611560" y="2807512"/>
            <a:ext cx="2646492" cy="145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2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graphicFrame>
        <p:nvGraphicFramePr>
          <p:cNvPr id="60" name="图表 59"/>
          <p:cNvGraphicFramePr/>
          <p:nvPr/>
        </p:nvGraphicFramePr>
        <p:xfrm>
          <a:off x="6498745" y="2930996"/>
          <a:ext cx="2375539" cy="165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1" name="矩形 60"/>
          <p:cNvSpPr/>
          <p:nvPr/>
        </p:nvSpPr>
        <p:spPr>
          <a:xfrm>
            <a:off x="5837742" y="3135576"/>
            <a:ext cx="6431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" kern="0" dirty="0" smtClean="0">
                <a:solidFill>
                  <a:srgbClr val="F8F8F8">
                    <a:lumMod val="50000"/>
                  </a:srgbClr>
                </a:solidFill>
              </a:rPr>
              <a:t>Leadership</a:t>
            </a:r>
            <a:endParaRPr lang="zh-CN" altLang="en-US" sz="800" kern="0" dirty="0">
              <a:solidFill>
                <a:srgbClr val="F8F8F8">
                  <a:lumMod val="50000"/>
                </a:srgbClr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837742" y="3478476"/>
            <a:ext cx="6431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" kern="0" dirty="0" smtClean="0">
                <a:solidFill>
                  <a:srgbClr val="F8F8F8">
                    <a:lumMod val="50000"/>
                  </a:srgbClr>
                </a:solidFill>
              </a:rPr>
              <a:t>Leadership</a:t>
            </a:r>
            <a:endParaRPr lang="zh-CN" altLang="en-US" sz="800" kern="0" dirty="0">
              <a:solidFill>
                <a:srgbClr val="F8F8F8">
                  <a:lumMod val="50000"/>
                </a:srgbClr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5837742" y="3811437"/>
            <a:ext cx="6431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" kern="0" dirty="0" smtClean="0">
                <a:solidFill>
                  <a:srgbClr val="F8F8F8">
                    <a:lumMod val="50000"/>
                  </a:srgbClr>
                </a:solidFill>
              </a:rPr>
              <a:t>Leadership</a:t>
            </a:r>
            <a:endParaRPr lang="zh-CN" altLang="en-US" sz="800" kern="0" dirty="0">
              <a:solidFill>
                <a:srgbClr val="F8F8F8">
                  <a:lumMod val="50000"/>
                </a:srgbClr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5837742" y="4154337"/>
            <a:ext cx="6431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" kern="0" dirty="0" smtClean="0">
                <a:solidFill>
                  <a:srgbClr val="F8F8F8">
                    <a:lumMod val="50000"/>
                  </a:srgbClr>
                </a:solidFill>
              </a:rPr>
              <a:t>Leadership</a:t>
            </a:r>
            <a:endParaRPr lang="zh-CN" altLang="en-US" sz="800" kern="0" dirty="0">
              <a:solidFill>
                <a:srgbClr val="F8F8F8">
                  <a:lumMod val="50000"/>
                </a:srgbClr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5883627" y="2807512"/>
            <a:ext cx="705321" cy="1723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sz="10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CAPABILITIES</a:t>
            </a:r>
            <a:endParaRPr lang="zh-CN" altLang="en-US" sz="10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9" name="矩形 2"/>
          <p:cNvSpPr/>
          <p:nvPr/>
        </p:nvSpPr>
        <p:spPr>
          <a:xfrm>
            <a:off x="3709374" y="1910080"/>
            <a:ext cx="1724992" cy="1393760"/>
          </a:xfrm>
          <a:custGeom>
            <a:avLst/>
            <a:gdLst/>
            <a:ahLst/>
            <a:cxnLst/>
            <a:rect l="l" t="t" r="r" b="b"/>
            <a:pathLst>
              <a:path w="2049782" h="1656184">
                <a:moveTo>
                  <a:pt x="257762" y="0"/>
                </a:moveTo>
                <a:lnTo>
                  <a:pt x="2049782" y="0"/>
                </a:lnTo>
                <a:lnTo>
                  <a:pt x="1792019" y="1656184"/>
                </a:lnTo>
                <a:lnTo>
                  <a:pt x="0" y="1656184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0" nodeType="withEffect" p14:presetBounceEnd="6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grpId="0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grpId="0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5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grpId="0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grpId="0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grpId="0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0" grpId="0" animBg="1"/>
          <p:bldP spid="40" grpId="1" animBg="1"/>
          <p:bldP spid="41" grpId="0" animBg="1"/>
          <p:bldP spid="41" grpId="1" animBg="1"/>
          <p:bldP spid="42" grpId="0"/>
          <p:bldP spid="43" grpId="0"/>
          <p:bldP spid="54" grpId="0"/>
          <p:bldP spid="55" grpId="0"/>
          <p:bldP spid="57" grpId="0"/>
          <p:bldP spid="58" grpId="0"/>
          <p:bldP spid="59" grpId="0"/>
          <p:bldGraphic spid="60" grpId="0">
            <p:bldAsOne/>
          </p:bldGraphic>
          <p:bldP spid="61" grpId="0"/>
          <p:bldP spid="62" grpId="0"/>
          <p:bldP spid="63" grpId="0"/>
          <p:bldP spid="64" grpId="0"/>
          <p:bldP spid="65" grpId="0"/>
          <p:bldP spid="6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0" grpId="0" animBg="1"/>
          <p:bldP spid="40" grpId="1" animBg="1"/>
          <p:bldP spid="41" grpId="0" animBg="1"/>
          <p:bldP spid="41" grpId="1" animBg="1"/>
          <p:bldP spid="42" grpId="0"/>
          <p:bldP spid="43" grpId="0"/>
          <p:bldP spid="54" grpId="0"/>
          <p:bldP spid="55" grpId="0"/>
          <p:bldP spid="57" grpId="0"/>
          <p:bldP spid="58" grpId="0"/>
          <p:bldP spid="59" grpId="0"/>
          <p:bldGraphic spid="60" grpId="0">
            <p:bldAsOne/>
          </p:bldGraphic>
          <p:bldP spid="61" grpId="0"/>
          <p:bldP spid="62" grpId="0"/>
          <p:bldP spid="63" grpId="0"/>
          <p:bldP spid="64" grpId="0"/>
          <p:bldP spid="65" grpId="0"/>
          <p:bldP spid="69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"/>
            <a:ext cx="9144000" cy="5141914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1259632" y="3651076"/>
            <a:ext cx="1282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20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我们的服务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1263626" y="3982542"/>
            <a:ext cx="180060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Our services</a:t>
            </a:r>
          </a:p>
        </p:txBody>
      </p:sp>
      <p:sp>
        <p:nvSpPr>
          <p:cNvPr id="6" name="Freeform 9"/>
          <p:cNvSpPr/>
          <p:nvPr/>
        </p:nvSpPr>
        <p:spPr bwMode="auto">
          <a:xfrm>
            <a:off x="2656884" y="3744806"/>
            <a:ext cx="68978" cy="138202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115616" y="3674888"/>
            <a:ext cx="0" cy="42324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6"/>
          <p:cNvSpPr/>
          <p:nvPr/>
        </p:nvSpPr>
        <p:spPr bwMode="auto">
          <a:xfrm>
            <a:off x="655320" y="3738562"/>
            <a:ext cx="302419" cy="309249"/>
          </a:xfrm>
          <a:custGeom>
            <a:avLst/>
            <a:gdLst>
              <a:gd name="T0" fmla="*/ 199 w 206"/>
              <a:gd name="T1" fmla="*/ 159 h 211"/>
              <a:gd name="T2" fmla="*/ 152 w 206"/>
              <a:gd name="T3" fmla="*/ 112 h 211"/>
              <a:gd name="T4" fmla="*/ 152 w 206"/>
              <a:gd name="T5" fmla="*/ 112 h 211"/>
              <a:gd name="T6" fmla="*/ 149 w 206"/>
              <a:gd name="T7" fmla="*/ 109 h 211"/>
              <a:gd name="T8" fmla="*/ 149 w 206"/>
              <a:gd name="T9" fmla="*/ 109 h 211"/>
              <a:gd name="T10" fmla="*/ 144 w 206"/>
              <a:gd name="T11" fmla="*/ 107 h 211"/>
              <a:gd name="T12" fmla="*/ 138 w 206"/>
              <a:gd name="T13" fmla="*/ 114 h 211"/>
              <a:gd name="T14" fmla="*/ 138 w 206"/>
              <a:gd name="T15" fmla="*/ 116 h 211"/>
              <a:gd name="T16" fmla="*/ 138 w 206"/>
              <a:gd name="T17" fmla="*/ 116 h 211"/>
              <a:gd name="T18" fmla="*/ 139 w 206"/>
              <a:gd name="T19" fmla="*/ 117 h 211"/>
              <a:gd name="T20" fmla="*/ 139 w 206"/>
              <a:gd name="T21" fmla="*/ 118 h 211"/>
              <a:gd name="T22" fmla="*/ 139 w 206"/>
              <a:gd name="T23" fmla="*/ 118 h 211"/>
              <a:gd name="T24" fmla="*/ 189 w 206"/>
              <a:gd name="T25" fmla="*/ 168 h 211"/>
              <a:gd name="T26" fmla="*/ 189 w 206"/>
              <a:gd name="T27" fmla="*/ 177 h 211"/>
              <a:gd name="T28" fmla="*/ 170 w 206"/>
              <a:gd name="T29" fmla="*/ 196 h 211"/>
              <a:gd name="T30" fmla="*/ 161 w 206"/>
              <a:gd name="T31" fmla="*/ 196 h 211"/>
              <a:gd name="T32" fmla="*/ 111 w 206"/>
              <a:gd name="T33" fmla="*/ 146 h 211"/>
              <a:gd name="T34" fmla="*/ 110 w 206"/>
              <a:gd name="T35" fmla="*/ 145 h 211"/>
              <a:gd name="T36" fmla="*/ 105 w 206"/>
              <a:gd name="T37" fmla="*/ 142 h 211"/>
              <a:gd name="T38" fmla="*/ 102 w 206"/>
              <a:gd name="T39" fmla="*/ 142 h 211"/>
              <a:gd name="T40" fmla="*/ 80 w 206"/>
              <a:gd name="T41" fmla="*/ 146 h 211"/>
              <a:gd name="T42" fmla="*/ 13 w 206"/>
              <a:gd name="T43" fmla="*/ 80 h 211"/>
              <a:gd name="T44" fmla="*/ 16 w 206"/>
              <a:gd name="T45" fmla="*/ 63 h 211"/>
              <a:gd name="T46" fmla="*/ 36 w 206"/>
              <a:gd name="T47" fmla="*/ 84 h 211"/>
              <a:gd name="T48" fmla="*/ 64 w 206"/>
              <a:gd name="T49" fmla="*/ 84 h 211"/>
              <a:gd name="T50" fmla="*/ 83 w 206"/>
              <a:gd name="T51" fmla="*/ 65 h 211"/>
              <a:gd name="T52" fmla="*/ 83 w 206"/>
              <a:gd name="T53" fmla="*/ 37 h 211"/>
              <a:gd name="T54" fmla="*/ 62 w 206"/>
              <a:gd name="T55" fmla="*/ 16 h 211"/>
              <a:gd name="T56" fmla="*/ 80 w 206"/>
              <a:gd name="T57" fmla="*/ 14 h 211"/>
              <a:gd name="T58" fmla="*/ 146 w 206"/>
              <a:gd name="T59" fmla="*/ 80 h 211"/>
              <a:gd name="T60" fmla="*/ 146 w 206"/>
              <a:gd name="T61" fmla="*/ 86 h 211"/>
              <a:gd name="T62" fmla="*/ 152 w 206"/>
              <a:gd name="T63" fmla="*/ 92 h 211"/>
              <a:gd name="T64" fmla="*/ 159 w 206"/>
              <a:gd name="T65" fmla="*/ 86 h 211"/>
              <a:gd name="T66" fmla="*/ 159 w 206"/>
              <a:gd name="T67" fmla="*/ 86 h 211"/>
              <a:gd name="T68" fmla="*/ 159 w 206"/>
              <a:gd name="T69" fmla="*/ 80 h 211"/>
              <a:gd name="T70" fmla="*/ 80 w 206"/>
              <a:gd name="T71" fmla="*/ 0 h 211"/>
              <a:gd name="T72" fmla="*/ 48 w 206"/>
              <a:gd name="T73" fmla="*/ 7 h 211"/>
              <a:gd name="T74" fmla="*/ 44 w 206"/>
              <a:gd name="T75" fmla="*/ 12 h 211"/>
              <a:gd name="T76" fmla="*/ 46 w 206"/>
              <a:gd name="T77" fmla="*/ 18 h 211"/>
              <a:gd name="T78" fmla="*/ 74 w 206"/>
              <a:gd name="T79" fmla="*/ 46 h 211"/>
              <a:gd name="T80" fmla="*/ 74 w 206"/>
              <a:gd name="T81" fmla="*/ 56 h 211"/>
              <a:gd name="T82" fmla="*/ 55 w 206"/>
              <a:gd name="T83" fmla="*/ 74 h 211"/>
              <a:gd name="T84" fmla="*/ 46 w 206"/>
              <a:gd name="T85" fmla="*/ 74 h 211"/>
              <a:gd name="T86" fmla="*/ 18 w 206"/>
              <a:gd name="T87" fmla="*/ 46 h 211"/>
              <a:gd name="T88" fmla="*/ 12 w 206"/>
              <a:gd name="T89" fmla="*/ 44 h 211"/>
              <a:gd name="T90" fmla="*/ 7 w 206"/>
              <a:gd name="T91" fmla="*/ 48 h 211"/>
              <a:gd name="T92" fmla="*/ 0 w 206"/>
              <a:gd name="T93" fmla="*/ 80 h 211"/>
              <a:gd name="T94" fmla="*/ 80 w 206"/>
              <a:gd name="T95" fmla="*/ 159 h 211"/>
              <a:gd name="T96" fmla="*/ 102 w 206"/>
              <a:gd name="T97" fmla="*/ 156 h 211"/>
              <a:gd name="T98" fmla="*/ 152 w 206"/>
              <a:gd name="T99" fmla="*/ 205 h 211"/>
              <a:gd name="T100" fmla="*/ 166 w 206"/>
              <a:gd name="T101" fmla="*/ 211 h 211"/>
              <a:gd name="T102" fmla="*/ 180 w 206"/>
              <a:gd name="T103" fmla="*/ 205 h 211"/>
              <a:gd name="T104" fmla="*/ 199 w 206"/>
              <a:gd name="T105" fmla="*/ 187 h 211"/>
              <a:gd name="T106" fmla="*/ 199 w 206"/>
              <a:gd name="T107" fmla="*/ 159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" h="211">
                <a:moveTo>
                  <a:pt x="199" y="159"/>
                </a:moveTo>
                <a:cubicBezTo>
                  <a:pt x="152" y="112"/>
                  <a:pt x="152" y="112"/>
                  <a:pt x="152" y="112"/>
                </a:cubicBezTo>
                <a:cubicBezTo>
                  <a:pt x="152" y="112"/>
                  <a:pt x="152" y="112"/>
                  <a:pt x="152" y="112"/>
                </a:cubicBezTo>
                <a:cubicBezTo>
                  <a:pt x="149" y="109"/>
                  <a:pt x="149" y="109"/>
                  <a:pt x="149" y="109"/>
                </a:cubicBezTo>
                <a:cubicBezTo>
                  <a:pt x="149" y="109"/>
                  <a:pt x="149" y="109"/>
                  <a:pt x="149" y="109"/>
                </a:cubicBezTo>
                <a:cubicBezTo>
                  <a:pt x="148" y="108"/>
                  <a:pt x="146" y="107"/>
                  <a:pt x="144" y="107"/>
                </a:cubicBezTo>
                <a:cubicBezTo>
                  <a:pt x="141" y="107"/>
                  <a:pt x="138" y="110"/>
                  <a:pt x="138" y="114"/>
                </a:cubicBezTo>
                <a:cubicBezTo>
                  <a:pt x="138" y="114"/>
                  <a:pt x="138" y="115"/>
                  <a:pt x="138" y="116"/>
                </a:cubicBezTo>
                <a:cubicBezTo>
                  <a:pt x="138" y="116"/>
                  <a:pt x="138" y="116"/>
                  <a:pt x="138" y="116"/>
                </a:cubicBezTo>
                <a:cubicBezTo>
                  <a:pt x="138" y="117"/>
                  <a:pt x="139" y="117"/>
                  <a:pt x="139" y="117"/>
                </a:cubicBezTo>
                <a:cubicBezTo>
                  <a:pt x="139" y="118"/>
                  <a:pt x="139" y="118"/>
                  <a:pt x="139" y="118"/>
                </a:cubicBezTo>
                <a:cubicBezTo>
                  <a:pt x="139" y="118"/>
                  <a:pt x="139" y="118"/>
                  <a:pt x="139" y="118"/>
                </a:cubicBezTo>
                <a:cubicBezTo>
                  <a:pt x="189" y="168"/>
                  <a:pt x="189" y="168"/>
                  <a:pt x="189" y="168"/>
                </a:cubicBezTo>
                <a:cubicBezTo>
                  <a:pt x="192" y="170"/>
                  <a:pt x="192" y="175"/>
                  <a:pt x="189" y="177"/>
                </a:cubicBezTo>
                <a:cubicBezTo>
                  <a:pt x="170" y="196"/>
                  <a:pt x="170" y="196"/>
                  <a:pt x="170" y="196"/>
                </a:cubicBezTo>
                <a:cubicBezTo>
                  <a:pt x="168" y="198"/>
                  <a:pt x="164" y="198"/>
                  <a:pt x="161" y="196"/>
                </a:cubicBezTo>
                <a:cubicBezTo>
                  <a:pt x="111" y="146"/>
                  <a:pt x="111" y="146"/>
                  <a:pt x="111" y="146"/>
                </a:cubicBezTo>
                <a:cubicBezTo>
                  <a:pt x="111" y="146"/>
                  <a:pt x="111" y="145"/>
                  <a:pt x="110" y="145"/>
                </a:cubicBezTo>
                <a:cubicBezTo>
                  <a:pt x="109" y="143"/>
                  <a:pt x="107" y="142"/>
                  <a:pt x="105" y="142"/>
                </a:cubicBezTo>
                <a:cubicBezTo>
                  <a:pt x="104" y="142"/>
                  <a:pt x="103" y="142"/>
                  <a:pt x="102" y="142"/>
                </a:cubicBezTo>
                <a:cubicBezTo>
                  <a:pt x="95" y="145"/>
                  <a:pt x="87" y="146"/>
                  <a:pt x="80" y="146"/>
                </a:cubicBezTo>
                <a:cubicBezTo>
                  <a:pt x="43" y="146"/>
                  <a:pt x="13" y="116"/>
                  <a:pt x="13" y="80"/>
                </a:cubicBezTo>
                <a:cubicBezTo>
                  <a:pt x="13" y="74"/>
                  <a:pt x="14" y="68"/>
                  <a:pt x="16" y="63"/>
                </a:cubicBezTo>
                <a:cubicBezTo>
                  <a:pt x="36" y="84"/>
                  <a:pt x="36" y="84"/>
                  <a:pt x="36" y="84"/>
                </a:cubicBezTo>
                <a:cubicBezTo>
                  <a:pt x="44" y="91"/>
                  <a:pt x="57" y="91"/>
                  <a:pt x="64" y="84"/>
                </a:cubicBezTo>
                <a:cubicBezTo>
                  <a:pt x="83" y="65"/>
                  <a:pt x="83" y="65"/>
                  <a:pt x="83" y="65"/>
                </a:cubicBezTo>
                <a:cubicBezTo>
                  <a:pt x="91" y="57"/>
                  <a:pt x="91" y="45"/>
                  <a:pt x="83" y="37"/>
                </a:cubicBezTo>
                <a:cubicBezTo>
                  <a:pt x="62" y="16"/>
                  <a:pt x="62" y="16"/>
                  <a:pt x="62" y="16"/>
                </a:cubicBezTo>
                <a:cubicBezTo>
                  <a:pt x="68" y="14"/>
                  <a:pt x="74" y="14"/>
                  <a:pt x="80" y="14"/>
                </a:cubicBezTo>
                <a:cubicBezTo>
                  <a:pt x="116" y="14"/>
                  <a:pt x="146" y="43"/>
                  <a:pt x="146" y="80"/>
                </a:cubicBezTo>
                <a:cubicBezTo>
                  <a:pt x="146" y="81"/>
                  <a:pt x="146" y="85"/>
                  <a:pt x="146" y="86"/>
                </a:cubicBezTo>
                <a:cubicBezTo>
                  <a:pt x="146" y="89"/>
                  <a:pt x="149" y="92"/>
                  <a:pt x="152" y="92"/>
                </a:cubicBezTo>
                <a:cubicBezTo>
                  <a:pt x="156" y="92"/>
                  <a:pt x="159" y="89"/>
                  <a:pt x="159" y="86"/>
                </a:cubicBezTo>
                <a:cubicBezTo>
                  <a:pt x="159" y="86"/>
                  <a:pt x="159" y="86"/>
                  <a:pt x="159" y="86"/>
                </a:cubicBezTo>
                <a:cubicBezTo>
                  <a:pt x="159" y="84"/>
                  <a:pt x="159" y="82"/>
                  <a:pt x="159" y="80"/>
                </a:cubicBezTo>
                <a:cubicBezTo>
                  <a:pt x="159" y="36"/>
                  <a:pt x="123" y="0"/>
                  <a:pt x="80" y="0"/>
                </a:cubicBezTo>
                <a:cubicBezTo>
                  <a:pt x="69" y="0"/>
                  <a:pt x="58" y="3"/>
                  <a:pt x="48" y="7"/>
                </a:cubicBezTo>
                <a:cubicBezTo>
                  <a:pt x="46" y="8"/>
                  <a:pt x="44" y="10"/>
                  <a:pt x="44" y="12"/>
                </a:cubicBezTo>
                <a:cubicBezTo>
                  <a:pt x="43" y="14"/>
                  <a:pt x="44" y="16"/>
                  <a:pt x="46" y="18"/>
                </a:cubicBezTo>
                <a:cubicBezTo>
                  <a:pt x="74" y="46"/>
                  <a:pt x="74" y="46"/>
                  <a:pt x="74" y="46"/>
                </a:cubicBezTo>
                <a:cubicBezTo>
                  <a:pt x="76" y="49"/>
                  <a:pt x="76" y="53"/>
                  <a:pt x="74" y="56"/>
                </a:cubicBezTo>
                <a:cubicBezTo>
                  <a:pt x="55" y="74"/>
                  <a:pt x="55" y="74"/>
                  <a:pt x="55" y="74"/>
                </a:cubicBezTo>
                <a:cubicBezTo>
                  <a:pt x="53" y="77"/>
                  <a:pt x="48" y="77"/>
                  <a:pt x="46" y="74"/>
                </a:cubicBezTo>
                <a:cubicBezTo>
                  <a:pt x="18" y="46"/>
                  <a:pt x="18" y="46"/>
                  <a:pt x="18" y="46"/>
                </a:cubicBezTo>
                <a:cubicBezTo>
                  <a:pt x="16" y="45"/>
                  <a:pt x="14" y="44"/>
                  <a:pt x="12" y="44"/>
                </a:cubicBezTo>
                <a:cubicBezTo>
                  <a:pt x="9" y="45"/>
                  <a:pt x="8" y="46"/>
                  <a:pt x="7" y="48"/>
                </a:cubicBezTo>
                <a:cubicBezTo>
                  <a:pt x="2" y="58"/>
                  <a:pt x="0" y="69"/>
                  <a:pt x="0" y="80"/>
                </a:cubicBezTo>
                <a:cubicBezTo>
                  <a:pt x="0" y="124"/>
                  <a:pt x="36" y="159"/>
                  <a:pt x="80" y="159"/>
                </a:cubicBezTo>
                <a:cubicBezTo>
                  <a:pt x="87" y="159"/>
                  <a:pt x="95" y="158"/>
                  <a:pt x="102" y="156"/>
                </a:cubicBezTo>
                <a:cubicBezTo>
                  <a:pt x="152" y="205"/>
                  <a:pt x="152" y="205"/>
                  <a:pt x="152" y="205"/>
                </a:cubicBezTo>
                <a:cubicBezTo>
                  <a:pt x="155" y="209"/>
                  <a:pt x="160" y="211"/>
                  <a:pt x="166" y="211"/>
                </a:cubicBezTo>
                <a:cubicBezTo>
                  <a:pt x="171" y="211"/>
                  <a:pt x="176" y="209"/>
                  <a:pt x="180" y="205"/>
                </a:cubicBezTo>
                <a:cubicBezTo>
                  <a:pt x="199" y="187"/>
                  <a:pt x="199" y="187"/>
                  <a:pt x="199" y="187"/>
                </a:cubicBezTo>
                <a:cubicBezTo>
                  <a:pt x="206" y="179"/>
                  <a:pt x="206" y="166"/>
                  <a:pt x="199" y="1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3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6" grpId="1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63550" y="194692"/>
            <a:ext cx="153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专业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服务项目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Freeform 6"/>
          <p:cNvSpPr>
            <a:spLocks noEditPoints="1"/>
          </p:cNvSpPr>
          <p:nvPr/>
        </p:nvSpPr>
        <p:spPr bwMode="auto">
          <a:xfrm>
            <a:off x="1267847" y="2237060"/>
            <a:ext cx="1074685" cy="1081359"/>
          </a:xfrm>
          <a:custGeom>
            <a:avLst/>
            <a:gdLst>
              <a:gd name="T0" fmla="*/ 373 w 402"/>
              <a:gd name="T1" fmla="*/ 209 h 402"/>
              <a:gd name="T2" fmla="*/ 372 w 402"/>
              <a:gd name="T3" fmla="*/ 190 h 402"/>
              <a:gd name="T4" fmla="*/ 401 w 402"/>
              <a:gd name="T5" fmla="*/ 170 h 402"/>
              <a:gd name="T6" fmla="*/ 389 w 402"/>
              <a:gd name="T7" fmla="*/ 124 h 402"/>
              <a:gd name="T8" fmla="*/ 353 w 402"/>
              <a:gd name="T9" fmla="*/ 123 h 402"/>
              <a:gd name="T10" fmla="*/ 344 w 402"/>
              <a:gd name="T11" fmla="*/ 107 h 402"/>
              <a:gd name="T12" fmla="*/ 360 w 402"/>
              <a:gd name="T13" fmla="*/ 74 h 402"/>
              <a:gd name="T14" fmla="*/ 325 w 402"/>
              <a:gd name="T15" fmla="*/ 41 h 402"/>
              <a:gd name="T16" fmla="*/ 293 w 402"/>
              <a:gd name="T17" fmla="*/ 57 h 402"/>
              <a:gd name="T18" fmla="*/ 277 w 402"/>
              <a:gd name="T19" fmla="*/ 48 h 402"/>
              <a:gd name="T20" fmla="*/ 275 w 402"/>
              <a:gd name="T21" fmla="*/ 12 h 402"/>
              <a:gd name="T22" fmla="*/ 251 w 402"/>
              <a:gd name="T23" fmla="*/ 6 h 402"/>
              <a:gd name="T24" fmla="*/ 228 w 402"/>
              <a:gd name="T25" fmla="*/ 0 h 402"/>
              <a:gd name="T26" fmla="*/ 209 w 402"/>
              <a:gd name="T27" fmla="*/ 30 h 402"/>
              <a:gd name="T28" fmla="*/ 190 w 402"/>
              <a:gd name="T29" fmla="*/ 30 h 402"/>
              <a:gd name="T30" fmla="*/ 170 w 402"/>
              <a:gd name="T31" fmla="*/ 1 h 402"/>
              <a:gd name="T32" fmla="*/ 124 w 402"/>
              <a:gd name="T33" fmla="*/ 13 h 402"/>
              <a:gd name="T34" fmla="*/ 122 w 402"/>
              <a:gd name="T35" fmla="*/ 49 h 402"/>
              <a:gd name="T36" fmla="*/ 106 w 402"/>
              <a:gd name="T37" fmla="*/ 59 h 402"/>
              <a:gd name="T38" fmla="*/ 74 w 402"/>
              <a:gd name="T39" fmla="*/ 43 h 402"/>
              <a:gd name="T40" fmla="*/ 41 w 402"/>
              <a:gd name="T41" fmla="*/ 77 h 402"/>
              <a:gd name="T42" fmla="*/ 56 w 402"/>
              <a:gd name="T43" fmla="*/ 109 h 402"/>
              <a:gd name="T44" fmla="*/ 47 w 402"/>
              <a:gd name="T45" fmla="*/ 126 h 402"/>
              <a:gd name="T46" fmla="*/ 12 w 402"/>
              <a:gd name="T47" fmla="*/ 128 h 402"/>
              <a:gd name="T48" fmla="*/ 6 w 402"/>
              <a:gd name="T49" fmla="*/ 151 h 402"/>
              <a:gd name="T50" fmla="*/ 0 w 402"/>
              <a:gd name="T51" fmla="*/ 174 h 402"/>
              <a:gd name="T52" fmla="*/ 30 w 402"/>
              <a:gd name="T53" fmla="*/ 194 h 402"/>
              <a:gd name="T54" fmla="*/ 30 w 402"/>
              <a:gd name="T55" fmla="*/ 212 h 402"/>
              <a:gd name="T56" fmla="*/ 0 w 402"/>
              <a:gd name="T57" fmla="*/ 233 h 402"/>
              <a:gd name="T58" fmla="*/ 13 w 402"/>
              <a:gd name="T59" fmla="*/ 279 h 402"/>
              <a:gd name="T60" fmla="*/ 49 w 402"/>
              <a:gd name="T61" fmla="*/ 280 h 402"/>
              <a:gd name="T62" fmla="*/ 59 w 402"/>
              <a:gd name="T63" fmla="*/ 296 h 402"/>
              <a:gd name="T64" fmla="*/ 43 w 402"/>
              <a:gd name="T65" fmla="*/ 328 h 402"/>
              <a:gd name="T66" fmla="*/ 77 w 402"/>
              <a:gd name="T67" fmla="*/ 362 h 402"/>
              <a:gd name="T68" fmla="*/ 109 w 402"/>
              <a:gd name="T69" fmla="*/ 345 h 402"/>
              <a:gd name="T70" fmla="*/ 125 w 402"/>
              <a:gd name="T71" fmla="*/ 355 h 402"/>
              <a:gd name="T72" fmla="*/ 128 w 402"/>
              <a:gd name="T73" fmla="*/ 390 h 402"/>
              <a:gd name="T74" fmla="*/ 150 w 402"/>
              <a:gd name="T75" fmla="*/ 396 h 402"/>
              <a:gd name="T76" fmla="*/ 174 w 402"/>
              <a:gd name="T77" fmla="*/ 402 h 402"/>
              <a:gd name="T78" fmla="*/ 194 w 402"/>
              <a:gd name="T79" fmla="*/ 373 h 402"/>
              <a:gd name="T80" fmla="*/ 212 w 402"/>
              <a:gd name="T81" fmla="*/ 372 h 402"/>
              <a:gd name="T82" fmla="*/ 232 w 402"/>
              <a:gd name="T83" fmla="*/ 402 h 402"/>
              <a:gd name="T84" fmla="*/ 278 w 402"/>
              <a:gd name="T85" fmla="*/ 389 h 402"/>
              <a:gd name="T86" fmla="*/ 280 w 402"/>
              <a:gd name="T87" fmla="*/ 353 h 402"/>
              <a:gd name="T88" fmla="*/ 296 w 402"/>
              <a:gd name="T89" fmla="*/ 344 h 402"/>
              <a:gd name="T90" fmla="*/ 328 w 402"/>
              <a:gd name="T91" fmla="*/ 360 h 402"/>
              <a:gd name="T92" fmla="*/ 362 w 402"/>
              <a:gd name="T93" fmla="*/ 326 h 402"/>
              <a:gd name="T94" fmla="*/ 345 w 402"/>
              <a:gd name="T95" fmla="*/ 294 h 402"/>
              <a:gd name="T96" fmla="*/ 354 w 402"/>
              <a:gd name="T97" fmla="*/ 277 h 402"/>
              <a:gd name="T98" fmla="*/ 390 w 402"/>
              <a:gd name="T99" fmla="*/ 275 h 402"/>
              <a:gd name="T100" fmla="*/ 396 w 402"/>
              <a:gd name="T101" fmla="*/ 251 h 402"/>
              <a:gd name="T102" fmla="*/ 402 w 402"/>
              <a:gd name="T103" fmla="*/ 229 h 402"/>
              <a:gd name="T104" fmla="*/ 373 w 402"/>
              <a:gd name="T105" fmla="*/ 209 h 402"/>
              <a:gd name="T106" fmla="*/ 373 w 402"/>
              <a:gd name="T107" fmla="*/ 209 h 402"/>
              <a:gd name="T108" fmla="*/ 166 w 402"/>
              <a:gd name="T109" fmla="*/ 335 h 402"/>
              <a:gd name="T110" fmla="*/ 67 w 402"/>
              <a:gd name="T111" fmla="*/ 167 h 402"/>
              <a:gd name="T112" fmla="*/ 235 w 402"/>
              <a:gd name="T113" fmla="*/ 68 h 402"/>
              <a:gd name="T114" fmla="*/ 335 w 402"/>
              <a:gd name="T115" fmla="*/ 236 h 402"/>
              <a:gd name="T116" fmla="*/ 166 w 402"/>
              <a:gd name="T117" fmla="*/ 335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2" h="402">
                <a:moveTo>
                  <a:pt x="373" y="209"/>
                </a:moveTo>
                <a:cubicBezTo>
                  <a:pt x="373" y="203"/>
                  <a:pt x="373" y="197"/>
                  <a:pt x="372" y="190"/>
                </a:cubicBezTo>
                <a:cubicBezTo>
                  <a:pt x="401" y="170"/>
                  <a:pt x="401" y="170"/>
                  <a:pt x="401" y="170"/>
                </a:cubicBezTo>
                <a:cubicBezTo>
                  <a:pt x="389" y="124"/>
                  <a:pt x="389" y="124"/>
                  <a:pt x="389" y="124"/>
                </a:cubicBezTo>
                <a:cubicBezTo>
                  <a:pt x="353" y="123"/>
                  <a:pt x="353" y="123"/>
                  <a:pt x="353" y="123"/>
                </a:cubicBezTo>
                <a:cubicBezTo>
                  <a:pt x="351" y="117"/>
                  <a:pt x="347" y="111"/>
                  <a:pt x="344" y="107"/>
                </a:cubicBezTo>
                <a:cubicBezTo>
                  <a:pt x="360" y="74"/>
                  <a:pt x="360" y="74"/>
                  <a:pt x="360" y="74"/>
                </a:cubicBezTo>
                <a:cubicBezTo>
                  <a:pt x="325" y="41"/>
                  <a:pt x="325" y="41"/>
                  <a:pt x="325" y="41"/>
                </a:cubicBezTo>
                <a:cubicBezTo>
                  <a:pt x="293" y="57"/>
                  <a:pt x="293" y="57"/>
                  <a:pt x="293" y="57"/>
                </a:cubicBezTo>
                <a:cubicBezTo>
                  <a:pt x="288" y="54"/>
                  <a:pt x="282" y="51"/>
                  <a:pt x="277" y="48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51" y="6"/>
                  <a:pt x="251" y="6"/>
                  <a:pt x="251" y="6"/>
                </a:cubicBezTo>
                <a:cubicBezTo>
                  <a:pt x="228" y="0"/>
                  <a:pt x="228" y="0"/>
                  <a:pt x="228" y="0"/>
                </a:cubicBezTo>
                <a:cubicBezTo>
                  <a:pt x="209" y="30"/>
                  <a:pt x="209" y="30"/>
                  <a:pt x="209" y="30"/>
                </a:cubicBezTo>
                <a:cubicBezTo>
                  <a:pt x="203" y="30"/>
                  <a:pt x="196" y="30"/>
                  <a:pt x="190" y="30"/>
                </a:cubicBezTo>
                <a:cubicBezTo>
                  <a:pt x="170" y="1"/>
                  <a:pt x="170" y="1"/>
                  <a:pt x="170" y="1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2" y="49"/>
                  <a:pt x="122" y="49"/>
                  <a:pt x="122" y="49"/>
                </a:cubicBezTo>
                <a:cubicBezTo>
                  <a:pt x="116" y="52"/>
                  <a:pt x="111" y="55"/>
                  <a:pt x="106" y="59"/>
                </a:cubicBezTo>
                <a:cubicBezTo>
                  <a:pt x="74" y="43"/>
                  <a:pt x="74" y="43"/>
                  <a:pt x="74" y="43"/>
                </a:cubicBezTo>
                <a:cubicBezTo>
                  <a:pt x="41" y="77"/>
                  <a:pt x="41" y="77"/>
                  <a:pt x="41" y="77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3" y="114"/>
                  <a:pt x="50" y="120"/>
                  <a:pt x="47" y="126"/>
                </a:cubicBezTo>
                <a:cubicBezTo>
                  <a:pt x="12" y="128"/>
                  <a:pt x="12" y="128"/>
                  <a:pt x="12" y="128"/>
                </a:cubicBezTo>
                <a:cubicBezTo>
                  <a:pt x="6" y="151"/>
                  <a:pt x="6" y="151"/>
                  <a:pt x="6" y="151"/>
                </a:cubicBezTo>
                <a:cubicBezTo>
                  <a:pt x="0" y="174"/>
                  <a:pt x="0" y="174"/>
                  <a:pt x="0" y="174"/>
                </a:cubicBezTo>
                <a:cubicBezTo>
                  <a:pt x="30" y="194"/>
                  <a:pt x="30" y="194"/>
                  <a:pt x="30" y="194"/>
                </a:cubicBezTo>
                <a:cubicBezTo>
                  <a:pt x="30" y="200"/>
                  <a:pt x="30" y="206"/>
                  <a:pt x="30" y="212"/>
                </a:cubicBezTo>
                <a:cubicBezTo>
                  <a:pt x="0" y="233"/>
                  <a:pt x="0" y="233"/>
                  <a:pt x="0" y="233"/>
                </a:cubicBezTo>
                <a:cubicBezTo>
                  <a:pt x="13" y="279"/>
                  <a:pt x="13" y="279"/>
                  <a:pt x="13" y="279"/>
                </a:cubicBezTo>
                <a:cubicBezTo>
                  <a:pt x="49" y="280"/>
                  <a:pt x="49" y="280"/>
                  <a:pt x="49" y="280"/>
                </a:cubicBezTo>
                <a:cubicBezTo>
                  <a:pt x="52" y="286"/>
                  <a:pt x="55" y="291"/>
                  <a:pt x="59" y="296"/>
                </a:cubicBezTo>
                <a:cubicBezTo>
                  <a:pt x="43" y="328"/>
                  <a:pt x="43" y="328"/>
                  <a:pt x="43" y="328"/>
                </a:cubicBezTo>
                <a:cubicBezTo>
                  <a:pt x="77" y="362"/>
                  <a:pt x="77" y="362"/>
                  <a:pt x="77" y="362"/>
                </a:cubicBezTo>
                <a:cubicBezTo>
                  <a:pt x="109" y="345"/>
                  <a:pt x="109" y="345"/>
                  <a:pt x="109" y="345"/>
                </a:cubicBezTo>
                <a:cubicBezTo>
                  <a:pt x="114" y="349"/>
                  <a:pt x="119" y="352"/>
                  <a:pt x="125" y="355"/>
                </a:cubicBezTo>
                <a:cubicBezTo>
                  <a:pt x="128" y="390"/>
                  <a:pt x="128" y="390"/>
                  <a:pt x="128" y="390"/>
                </a:cubicBezTo>
                <a:cubicBezTo>
                  <a:pt x="150" y="396"/>
                  <a:pt x="150" y="396"/>
                  <a:pt x="150" y="396"/>
                </a:cubicBezTo>
                <a:cubicBezTo>
                  <a:pt x="174" y="402"/>
                  <a:pt x="174" y="402"/>
                  <a:pt x="174" y="402"/>
                </a:cubicBezTo>
                <a:cubicBezTo>
                  <a:pt x="194" y="373"/>
                  <a:pt x="194" y="373"/>
                  <a:pt x="194" y="373"/>
                </a:cubicBezTo>
                <a:cubicBezTo>
                  <a:pt x="200" y="373"/>
                  <a:pt x="206" y="373"/>
                  <a:pt x="212" y="372"/>
                </a:cubicBezTo>
                <a:cubicBezTo>
                  <a:pt x="232" y="402"/>
                  <a:pt x="232" y="402"/>
                  <a:pt x="232" y="402"/>
                </a:cubicBezTo>
                <a:cubicBezTo>
                  <a:pt x="278" y="389"/>
                  <a:pt x="278" y="389"/>
                  <a:pt x="278" y="389"/>
                </a:cubicBezTo>
                <a:cubicBezTo>
                  <a:pt x="280" y="353"/>
                  <a:pt x="280" y="353"/>
                  <a:pt x="280" y="353"/>
                </a:cubicBezTo>
                <a:cubicBezTo>
                  <a:pt x="285" y="351"/>
                  <a:pt x="291" y="348"/>
                  <a:pt x="296" y="344"/>
                </a:cubicBezTo>
                <a:cubicBezTo>
                  <a:pt x="328" y="360"/>
                  <a:pt x="328" y="360"/>
                  <a:pt x="328" y="360"/>
                </a:cubicBezTo>
                <a:cubicBezTo>
                  <a:pt x="362" y="326"/>
                  <a:pt x="362" y="326"/>
                  <a:pt x="362" y="326"/>
                </a:cubicBezTo>
                <a:cubicBezTo>
                  <a:pt x="345" y="294"/>
                  <a:pt x="345" y="294"/>
                  <a:pt x="345" y="294"/>
                </a:cubicBezTo>
                <a:cubicBezTo>
                  <a:pt x="349" y="289"/>
                  <a:pt x="352" y="283"/>
                  <a:pt x="354" y="277"/>
                </a:cubicBezTo>
                <a:cubicBezTo>
                  <a:pt x="390" y="275"/>
                  <a:pt x="390" y="275"/>
                  <a:pt x="390" y="275"/>
                </a:cubicBezTo>
                <a:cubicBezTo>
                  <a:pt x="396" y="251"/>
                  <a:pt x="396" y="251"/>
                  <a:pt x="396" y="251"/>
                </a:cubicBezTo>
                <a:cubicBezTo>
                  <a:pt x="402" y="229"/>
                  <a:pt x="402" y="229"/>
                  <a:pt x="402" y="229"/>
                </a:cubicBezTo>
                <a:cubicBezTo>
                  <a:pt x="373" y="209"/>
                  <a:pt x="373" y="209"/>
                  <a:pt x="373" y="209"/>
                </a:cubicBezTo>
                <a:cubicBezTo>
                  <a:pt x="373" y="209"/>
                  <a:pt x="373" y="209"/>
                  <a:pt x="373" y="209"/>
                </a:cubicBezTo>
                <a:close/>
                <a:moveTo>
                  <a:pt x="166" y="335"/>
                </a:moveTo>
                <a:cubicBezTo>
                  <a:pt x="93" y="316"/>
                  <a:pt x="48" y="241"/>
                  <a:pt x="67" y="167"/>
                </a:cubicBezTo>
                <a:cubicBezTo>
                  <a:pt x="87" y="93"/>
                  <a:pt x="162" y="49"/>
                  <a:pt x="235" y="68"/>
                </a:cubicBezTo>
                <a:cubicBezTo>
                  <a:pt x="309" y="87"/>
                  <a:pt x="354" y="162"/>
                  <a:pt x="335" y="236"/>
                </a:cubicBezTo>
                <a:cubicBezTo>
                  <a:pt x="316" y="310"/>
                  <a:pt x="241" y="354"/>
                  <a:pt x="166" y="335"/>
                </a:cubicBezTo>
                <a:close/>
              </a:path>
            </a:pathLst>
          </a:custGeom>
          <a:solidFill>
            <a:srgbClr val="7676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8"/>
          <p:cNvSpPr/>
          <p:nvPr/>
        </p:nvSpPr>
        <p:spPr bwMode="auto">
          <a:xfrm>
            <a:off x="1139686" y="2154289"/>
            <a:ext cx="432544" cy="496624"/>
          </a:xfrm>
          <a:custGeom>
            <a:avLst/>
            <a:gdLst>
              <a:gd name="T0" fmla="*/ 162 w 162"/>
              <a:gd name="T1" fmla="*/ 0 h 185"/>
              <a:gd name="T2" fmla="*/ 96 w 162"/>
              <a:gd name="T3" fmla="*/ 14 h 185"/>
              <a:gd name="T4" fmla="*/ 102 w 162"/>
              <a:gd name="T5" fmla="*/ 25 h 185"/>
              <a:gd name="T6" fmla="*/ 1 w 162"/>
              <a:gd name="T7" fmla="*/ 178 h 185"/>
              <a:gd name="T8" fmla="*/ 5 w 162"/>
              <a:gd name="T9" fmla="*/ 185 h 185"/>
              <a:gd name="T10" fmla="*/ 7 w 162"/>
              <a:gd name="T11" fmla="*/ 185 h 185"/>
              <a:gd name="T12" fmla="*/ 13 w 162"/>
              <a:gd name="T13" fmla="*/ 180 h 185"/>
              <a:gd name="T14" fmla="*/ 107 w 162"/>
              <a:gd name="T15" fmla="*/ 36 h 185"/>
              <a:gd name="T16" fmla="*/ 112 w 162"/>
              <a:gd name="T17" fmla="*/ 45 h 185"/>
              <a:gd name="T18" fmla="*/ 162 w 162"/>
              <a:gd name="T19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2" h="185">
                <a:moveTo>
                  <a:pt x="162" y="0"/>
                </a:moveTo>
                <a:cubicBezTo>
                  <a:pt x="96" y="14"/>
                  <a:pt x="96" y="14"/>
                  <a:pt x="96" y="14"/>
                </a:cubicBezTo>
                <a:cubicBezTo>
                  <a:pt x="102" y="25"/>
                  <a:pt x="102" y="25"/>
                  <a:pt x="102" y="25"/>
                </a:cubicBezTo>
                <a:cubicBezTo>
                  <a:pt x="51" y="62"/>
                  <a:pt x="14" y="117"/>
                  <a:pt x="1" y="178"/>
                </a:cubicBezTo>
                <a:cubicBezTo>
                  <a:pt x="0" y="181"/>
                  <a:pt x="2" y="184"/>
                  <a:pt x="5" y="185"/>
                </a:cubicBezTo>
                <a:cubicBezTo>
                  <a:pt x="6" y="185"/>
                  <a:pt x="6" y="185"/>
                  <a:pt x="7" y="185"/>
                </a:cubicBezTo>
                <a:cubicBezTo>
                  <a:pt x="10" y="185"/>
                  <a:pt x="12" y="183"/>
                  <a:pt x="13" y="180"/>
                </a:cubicBezTo>
                <a:cubicBezTo>
                  <a:pt x="25" y="123"/>
                  <a:pt x="59" y="71"/>
                  <a:pt x="107" y="36"/>
                </a:cubicBezTo>
                <a:cubicBezTo>
                  <a:pt x="112" y="45"/>
                  <a:pt x="112" y="45"/>
                  <a:pt x="112" y="45"/>
                </a:cubicBezTo>
                <a:lnTo>
                  <a:pt x="16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1481449" y="2451997"/>
            <a:ext cx="647481" cy="6514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10"/>
          <p:cNvSpPr>
            <a:spLocks noEditPoints="1"/>
          </p:cNvSpPr>
          <p:nvPr/>
        </p:nvSpPr>
        <p:spPr bwMode="auto">
          <a:xfrm>
            <a:off x="6801469" y="2237060"/>
            <a:ext cx="1074685" cy="1081359"/>
          </a:xfrm>
          <a:custGeom>
            <a:avLst/>
            <a:gdLst>
              <a:gd name="T0" fmla="*/ 373 w 402"/>
              <a:gd name="T1" fmla="*/ 209 h 402"/>
              <a:gd name="T2" fmla="*/ 372 w 402"/>
              <a:gd name="T3" fmla="*/ 190 h 402"/>
              <a:gd name="T4" fmla="*/ 401 w 402"/>
              <a:gd name="T5" fmla="*/ 170 h 402"/>
              <a:gd name="T6" fmla="*/ 389 w 402"/>
              <a:gd name="T7" fmla="*/ 124 h 402"/>
              <a:gd name="T8" fmla="*/ 353 w 402"/>
              <a:gd name="T9" fmla="*/ 123 h 402"/>
              <a:gd name="T10" fmla="*/ 344 w 402"/>
              <a:gd name="T11" fmla="*/ 107 h 402"/>
              <a:gd name="T12" fmla="*/ 360 w 402"/>
              <a:gd name="T13" fmla="*/ 74 h 402"/>
              <a:gd name="T14" fmla="*/ 325 w 402"/>
              <a:gd name="T15" fmla="*/ 41 h 402"/>
              <a:gd name="T16" fmla="*/ 293 w 402"/>
              <a:gd name="T17" fmla="*/ 57 h 402"/>
              <a:gd name="T18" fmla="*/ 277 w 402"/>
              <a:gd name="T19" fmla="*/ 48 h 402"/>
              <a:gd name="T20" fmla="*/ 275 w 402"/>
              <a:gd name="T21" fmla="*/ 12 h 402"/>
              <a:gd name="T22" fmla="*/ 251 w 402"/>
              <a:gd name="T23" fmla="*/ 6 h 402"/>
              <a:gd name="T24" fmla="*/ 228 w 402"/>
              <a:gd name="T25" fmla="*/ 0 h 402"/>
              <a:gd name="T26" fmla="*/ 209 w 402"/>
              <a:gd name="T27" fmla="*/ 30 h 402"/>
              <a:gd name="T28" fmla="*/ 190 w 402"/>
              <a:gd name="T29" fmla="*/ 30 h 402"/>
              <a:gd name="T30" fmla="*/ 170 w 402"/>
              <a:gd name="T31" fmla="*/ 1 h 402"/>
              <a:gd name="T32" fmla="*/ 124 w 402"/>
              <a:gd name="T33" fmla="*/ 13 h 402"/>
              <a:gd name="T34" fmla="*/ 122 w 402"/>
              <a:gd name="T35" fmla="*/ 49 h 402"/>
              <a:gd name="T36" fmla="*/ 106 w 402"/>
              <a:gd name="T37" fmla="*/ 59 h 402"/>
              <a:gd name="T38" fmla="*/ 74 w 402"/>
              <a:gd name="T39" fmla="*/ 43 h 402"/>
              <a:gd name="T40" fmla="*/ 41 w 402"/>
              <a:gd name="T41" fmla="*/ 77 h 402"/>
              <a:gd name="T42" fmla="*/ 56 w 402"/>
              <a:gd name="T43" fmla="*/ 109 h 402"/>
              <a:gd name="T44" fmla="*/ 47 w 402"/>
              <a:gd name="T45" fmla="*/ 126 h 402"/>
              <a:gd name="T46" fmla="*/ 12 w 402"/>
              <a:gd name="T47" fmla="*/ 128 h 402"/>
              <a:gd name="T48" fmla="*/ 6 w 402"/>
              <a:gd name="T49" fmla="*/ 151 h 402"/>
              <a:gd name="T50" fmla="*/ 0 w 402"/>
              <a:gd name="T51" fmla="*/ 174 h 402"/>
              <a:gd name="T52" fmla="*/ 30 w 402"/>
              <a:gd name="T53" fmla="*/ 194 h 402"/>
              <a:gd name="T54" fmla="*/ 30 w 402"/>
              <a:gd name="T55" fmla="*/ 212 h 402"/>
              <a:gd name="T56" fmla="*/ 0 w 402"/>
              <a:gd name="T57" fmla="*/ 233 h 402"/>
              <a:gd name="T58" fmla="*/ 13 w 402"/>
              <a:gd name="T59" fmla="*/ 279 h 402"/>
              <a:gd name="T60" fmla="*/ 49 w 402"/>
              <a:gd name="T61" fmla="*/ 280 h 402"/>
              <a:gd name="T62" fmla="*/ 59 w 402"/>
              <a:gd name="T63" fmla="*/ 296 h 402"/>
              <a:gd name="T64" fmla="*/ 43 w 402"/>
              <a:gd name="T65" fmla="*/ 328 h 402"/>
              <a:gd name="T66" fmla="*/ 77 w 402"/>
              <a:gd name="T67" fmla="*/ 362 h 402"/>
              <a:gd name="T68" fmla="*/ 109 w 402"/>
              <a:gd name="T69" fmla="*/ 345 h 402"/>
              <a:gd name="T70" fmla="*/ 125 w 402"/>
              <a:gd name="T71" fmla="*/ 355 h 402"/>
              <a:gd name="T72" fmla="*/ 128 w 402"/>
              <a:gd name="T73" fmla="*/ 390 h 402"/>
              <a:gd name="T74" fmla="*/ 150 w 402"/>
              <a:gd name="T75" fmla="*/ 396 h 402"/>
              <a:gd name="T76" fmla="*/ 174 w 402"/>
              <a:gd name="T77" fmla="*/ 402 h 402"/>
              <a:gd name="T78" fmla="*/ 194 w 402"/>
              <a:gd name="T79" fmla="*/ 373 h 402"/>
              <a:gd name="T80" fmla="*/ 212 w 402"/>
              <a:gd name="T81" fmla="*/ 372 h 402"/>
              <a:gd name="T82" fmla="*/ 232 w 402"/>
              <a:gd name="T83" fmla="*/ 402 h 402"/>
              <a:gd name="T84" fmla="*/ 278 w 402"/>
              <a:gd name="T85" fmla="*/ 389 h 402"/>
              <a:gd name="T86" fmla="*/ 280 w 402"/>
              <a:gd name="T87" fmla="*/ 353 h 402"/>
              <a:gd name="T88" fmla="*/ 296 w 402"/>
              <a:gd name="T89" fmla="*/ 344 h 402"/>
              <a:gd name="T90" fmla="*/ 328 w 402"/>
              <a:gd name="T91" fmla="*/ 360 h 402"/>
              <a:gd name="T92" fmla="*/ 362 w 402"/>
              <a:gd name="T93" fmla="*/ 326 h 402"/>
              <a:gd name="T94" fmla="*/ 345 w 402"/>
              <a:gd name="T95" fmla="*/ 294 h 402"/>
              <a:gd name="T96" fmla="*/ 354 w 402"/>
              <a:gd name="T97" fmla="*/ 277 h 402"/>
              <a:gd name="T98" fmla="*/ 390 w 402"/>
              <a:gd name="T99" fmla="*/ 275 h 402"/>
              <a:gd name="T100" fmla="*/ 396 w 402"/>
              <a:gd name="T101" fmla="*/ 251 h 402"/>
              <a:gd name="T102" fmla="*/ 402 w 402"/>
              <a:gd name="T103" fmla="*/ 229 h 402"/>
              <a:gd name="T104" fmla="*/ 373 w 402"/>
              <a:gd name="T105" fmla="*/ 209 h 402"/>
              <a:gd name="T106" fmla="*/ 373 w 402"/>
              <a:gd name="T107" fmla="*/ 209 h 402"/>
              <a:gd name="T108" fmla="*/ 166 w 402"/>
              <a:gd name="T109" fmla="*/ 335 h 402"/>
              <a:gd name="T110" fmla="*/ 67 w 402"/>
              <a:gd name="T111" fmla="*/ 167 h 402"/>
              <a:gd name="T112" fmla="*/ 235 w 402"/>
              <a:gd name="T113" fmla="*/ 68 h 402"/>
              <a:gd name="T114" fmla="*/ 335 w 402"/>
              <a:gd name="T115" fmla="*/ 236 h 402"/>
              <a:gd name="T116" fmla="*/ 166 w 402"/>
              <a:gd name="T117" fmla="*/ 335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2" h="402">
                <a:moveTo>
                  <a:pt x="373" y="209"/>
                </a:moveTo>
                <a:cubicBezTo>
                  <a:pt x="373" y="203"/>
                  <a:pt x="373" y="197"/>
                  <a:pt x="372" y="190"/>
                </a:cubicBezTo>
                <a:cubicBezTo>
                  <a:pt x="401" y="170"/>
                  <a:pt x="401" y="170"/>
                  <a:pt x="401" y="170"/>
                </a:cubicBezTo>
                <a:cubicBezTo>
                  <a:pt x="389" y="124"/>
                  <a:pt x="389" y="124"/>
                  <a:pt x="389" y="124"/>
                </a:cubicBezTo>
                <a:cubicBezTo>
                  <a:pt x="353" y="123"/>
                  <a:pt x="353" y="123"/>
                  <a:pt x="353" y="123"/>
                </a:cubicBezTo>
                <a:cubicBezTo>
                  <a:pt x="351" y="117"/>
                  <a:pt x="347" y="111"/>
                  <a:pt x="344" y="107"/>
                </a:cubicBezTo>
                <a:cubicBezTo>
                  <a:pt x="360" y="74"/>
                  <a:pt x="360" y="74"/>
                  <a:pt x="360" y="74"/>
                </a:cubicBezTo>
                <a:cubicBezTo>
                  <a:pt x="325" y="41"/>
                  <a:pt x="325" y="41"/>
                  <a:pt x="325" y="41"/>
                </a:cubicBezTo>
                <a:cubicBezTo>
                  <a:pt x="293" y="57"/>
                  <a:pt x="293" y="57"/>
                  <a:pt x="293" y="57"/>
                </a:cubicBezTo>
                <a:cubicBezTo>
                  <a:pt x="288" y="54"/>
                  <a:pt x="282" y="51"/>
                  <a:pt x="277" y="48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51" y="6"/>
                  <a:pt x="251" y="6"/>
                  <a:pt x="251" y="6"/>
                </a:cubicBezTo>
                <a:cubicBezTo>
                  <a:pt x="228" y="0"/>
                  <a:pt x="228" y="0"/>
                  <a:pt x="228" y="0"/>
                </a:cubicBezTo>
                <a:cubicBezTo>
                  <a:pt x="209" y="30"/>
                  <a:pt x="209" y="30"/>
                  <a:pt x="209" y="30"/>
                </a:cubicBezTo>
                <a:cubicBezTo>
                  <a:pt x="203" y="30"/>
                  <a:pt x="196" y="30"/>
                  <a:pt x="190" y="30"/>
                </a:cubicBezTo>
                <a:cubicBezTo>
                  <a:pt x="170" y="1"/>
                  <a:pt x="170" y="1"/>
                  <a:pt x="170" y="1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2" y="49"/>
                  <a:pt x="122" y="49"/>
                  <a:pt x="122" y="49"/>
                </a:cubicBezTo>
                <a:cubicBezTo>
                  <a:pt x="116" y="52"/>
                  <a:pt x="111" y="55"/>
                  <a:pt x="106" y="59"/>
                </a:cubicBezTo>
                <a:cubicBezTo>
                  <a:pt x="74" y="43"/>
                  <a:pt x="74" y="43"/>
                  <a:pt x="74" y="43"/>
                </a:cubicBezTo>
                <a:cubicBezTo>
                  <a:pt x="41" y="77"/>
                  <a:pt x="41" y="77"/>
                  <a:pt x="41" y="77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3" y="114"/>
                  <a:pt x="50" y="120"/>
                  <a:pt x="47" y="126"/>
                </a:cubicBezTo>
                <a:cubicBezTo>
                  <a:pt x="12" y="128"/>
                  <a:pt x="12" y="128"/>
                  <a:pt x="12" y="128"/>
                </a:cubicBezTo>
                <a:cubicBezTo>
                  <a:pt x="6" y="151"/>
                  <a:pt x="6" y="151"/>
                  <a:pt x="6" y="151"/>
                </a:cubicBezTo>
                <a:cubicBezTo>
                  <a:pt x="0" y="174"/>
                  <a:pt x="0" y="174"/>
                  <a:pt x="0" y="174"/>
                </a:cubicBezTo>
                <a:cubicBezTo>
                  <a:pt x="30" y="194"/>
                  <a:pt x="30" y="194"/>
                  <a:pt x="30" y="194"/>
                </a:cubicBezTo>
                <a:cubicBezTo>
                  <a:pt x="30" y="200"/>
                  <a:pt x="30" y="206"/>
                  <a:pt x="30" y="212"/>
                </a:cubicBezTo>
                <a:cubicBezTo>
                  <a:pt x="0" y="233"/>
                  <a:pt x="0" y="233"/>
                  <a:pt x="0" y="233"/>
                </a:cubicBezTo>
                <a:cubicBezTo>
                  <a:pt x="13" y="279"/>
                  <a:pt x="13" y="279"/>
                  <a:pt x="13" y="279"/>
                </a:cubicBezTo>
                <a:cubicBezTo>
                  <a:pt x="49" y="280"/>
                  <a:pt x="49" y="280"/>
                  <a:pt x="49" y="280"/>
                </a:cubicBezTo>
                <a:cubicBezTo>
                  <a:pt x="52" y="286"/>
                  <a:pt x="55" y="291"/>
                  <a:pt x="59" y="296"/>
                </a:cubicBezTo>
                <a:cubicBezTo>
                  <a:pt x="43" y="328"/>
                  <a:pt x="43" y="328"/>
                  <a:pt x="43" y="328"/>
                </a:cubicBezTo>
                <a:cubicBezTo>
                  <a:pt x="77" y="362"/>
                  <a:pt x="77" y="362"/>
                  <a:pt x="77" y="362"/>
                </a:cubicBezTo>
                <a:cubicBezTo>
                  <a:pt x="109" y="345"/>
                  <a:pt x="109" y="345"/>
                  <a:pt x="109" y="345"/>
                </a:cubicBezTo>
                <a:cubicBezTo>
                  <a:pt x="114" y="349"/>
                  <a:pt x="119" y="352"/>
                  <a:pt x="125" y="355"/>
                </a:cubicBezTo>
                <a:cubicBezTo>
                  <a:pt x="128" y="390"/>
                  <a:pt x="128" y="390"/>
                  <a:pt x="128" y="390"/>
                </a:cubicBezTo>
                <a:cubicBezTo>
                  <a:pt x="150" y="396"/>
                  <a:pt x="150" y="396"/>
                  <a:pt x="150" y="396"/>
                </a:cubicBezTo>
                <a:cubicBezTo>
                  <a:pt x="174" y="402"/>
                  <a:pt x="174" y="402"/>
                  <a:pt x="174" y="402"/>
                </a:cubicBezTo>
                <a:cubicBezTo>
                  <a:pt x="194" y="373"/>
                  <a:pt x="194" y="373"/>
                  <a:pt x="194" y="373"/>
                </a:cubicBezTo>
                <a:cubicBezTo>
                  <a:pt x="200" y="373"/>
                  <a:pt x="206" y="373"/>
                  <a:pt x="212" y="372"/>
                </a:cubicBezTo>
                <a:cubicBezTo>
                  <a:pt x="232" y="402"/>
                  <a:pt x="232" y="402"/>
                  <a:pt x="232" y="402"/>
                </a:cubicBezTo>
                <a:cubicBezTo>
                  <a:pt x="278" y="389"/>
                  <a:pt x="278" y="389"/>
                  <a:pt x="278" y="389"/>
                </a:cubicBezTo>
                <a:cubicBezTo>
                  <a:pt x="280" y="353"/>
                  <a:pt x="280" y="353"/>
                  <a:pt x="280" y="353"/>
                </a:cubicBezTo>
                <a:cubicBezTo>
                  <a:pt x="285" y="351"/>
                  <a:pt x="291" y="348"/>
                  <a:pt x="296" y="344"/>
                </a:cubicBezTo>
                <a:cubicBezTo>
                  <a:pt x="328" y="360"/>
                  <a:pt x="328" y="360"/>
                  <a:pt x="328" y="360"/>
                </a:cubicBezTo>
                <a:cubicBezTo>
                  <a:pt x="362" y="326"/>
                  <a:pt x="362" y="326"/>
                  <a:pt x="362" y="326"/>
                </a:cubicBezTo>
                <a:cubicBezTo>
                  <a:pt x="345" y="294"/>
                  <a:pt x="345" y="294"/>
                  <a:pt x="345" y="294"/>
                </a:cubicBezTo>
                <a:cubicBezTo>
                  <a:pt x="349" y="289"/>
                  <a:pt x="352" y="283"/>
                  <a:pt x="354" y="277"/>
                </a:cubicBezTo>
                <a:cubicBezTo>
                  <a:pt x="390" y="275"/>
                  <a:pt x="390" y="275"/>
                  <a:pt x="390" y="275"/>
                </a:cubicBezTo>
                <a:cubicBezTo>
                  <a:pt x="396" y="251"/>
                  <a:pt x="396" y="251"/>
                  <a:pt x="396" y="251"/>
                </a:cubicBezTo>
                <a:cubicBezTo>
                  <a:pt x="402" y="229"/>
                  <a:pt x="402" y="229"/>
                  <a:pt x="402" y="229"/>
                </a:cubicBezTo>
                <a:cubicBezTo>
                  <a:pt x="373" y="209"/>
                  <a:pt x="373" y="209"/>
                  <a:pt x="373" y="209"/>
                </a:cubicBezTo>
                <a:cubicBezTo>
                  <a:pt x="373" y="209"/>
                  <a:pt x="373" y="209"/>
                  <a:pt x="373" y="209"/>
                </a:cubicBezTo>
                <a:close/>
                <a:moveTo>
                  <a:pt x="166" y="335"/>
                </a:moveTo>
                <a:cubicBezTo>
                  <a:pt x="93" y="316"/>
                  <a:pt x="48" y="241"/>
                  <a:pt x="67" y="167"/>
                </a:cubicBezTo>
                <a:cubicBezTo>
                  <a:pt x="87" y="93"/>
                  <a:pt x="162" y="49"/>
                  <a:pt x="235" y="68"/>
                </a:cubicBezTo>
                <a:cubicBezTo>
                  <a:pt x="309" y="87"/>
                  <a:pt x="354" y="162"/>
                  <a:pt x="335" y="236"/>
                </a:cubicBezTo>
                <a:cubicBezTo>
                  <a:pt x="316" y="310"/>
                  <a:pt x="241" y="354"/>
                  <a:pt x="166" y="3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11"/>
          <p:cNvSpPr/>
          <p:nvPr/>
        </p:nvSpPr>
        <p:spPr bwMode="auto">
          <a:xfrm>
            <a:off x="7571770" y="2904565"/>
            <a:ext cx="432544" cy="496624"/>
          </a:xfrm>
          <a:custGeom>
            <a:avLst/>
            <a:gdLst>
              <a:gd name="T0" fmla="*/ 0 w 162"/>
              <a:gd name="T1" fmla="*/ 185 h 185"/>
              <a:gd name="T2" fmla="*/ 66 w 162"/>
              <a:gd name="T3" fmla="*/ 171 h 185"/>
              <a:gd name="T4" fmla="*/ 60 w 162"/>
              <a:gd name="T5" fmla="*/ 160 h 185"/>
              <a:gd name="T6" fmla="*/ 161 w 162"/>
              <a:gd name="T7" fmla="*/ 8 h 185"/>
              <a:gd name="T8" fmla="*/ 156 w 162"/>
              <a:gd name="T9" fmla="*/ 0 h 185"/>
              <a:gd name="T10" fmla="*/ 155 w 162"/>
              <a:gd name="T11" fmla="*/ 0 h 185"/>
              <a:gd name="T12" fmla="*/ 149 w 162"/>
              <a:gd name="T13" fmla="*/ 5 h 185"/>
              <a:gd name="T14" fmla="*/ 54 w 162"/>
              <a:gd name="T15" fmla="*/ 149 h 185"/>
              <a:gd name="T16" fmla="*/ 50 w 162"/>
              <a:gd name="T17" fmla="*/ 140 h 185"/>
              <a:gd name="T18" fmla="*/ 0 w 162"/>
              <a:gd name="T19" fmla="*/ 185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2" h="185">
                <a:moveTo>
                  <a:pt x="0" y="185"/>
                </a:moveTo>
                <a:cubicBezTo>
                  <a:pt x="66" y="171"/>
                  <a:pt x="66" y="171"/>
                  <a:pt x="66" y="171"/>
                </a:cubicBezTo>
                <a:cubicBezTo>
                  <a:pt x="60" y="160"/>
                  <a:pt x="60" y="160"/>
                  <a:pt x="60" y="160"/>
                </a:cubicBezTo>
                <a:cubicBezTo>
                  <a:pt x="111" y="124"/>
                  <a:pt x="147" y="69"/>
                  <a:pt x="161" y="8"/>
                </a:cubicBezTo>
                <a:cubicBezTo>
                  <a:pt x="162" y="4"/>
                  <a:pt x="159" y="1"/>
                  <a:pt x="156" y="0"/>
                </a:cubicBezTo>
                <a:cubicBezTo>
                  <a:pt x="156" y="0"/>
                  <a:pt x="155" y="0"/>
                  <a:pt x="155" y="0"/>
                </a:cubicBezTo>
                <a:cubicBezTo>
                  <a:pt x="152" y="0"/>
                  <a:pt x="150" y="2"/>
                  <a:pt x="149" y="5"/>
                </a:cubicBezTo>
                <a:cubicBezTo>
                  <a:pt x="136" y="63"/>
                  <a:pt x="102" y="114"/>
                  <a:pt x="54" y="149"/>
                </a:cubicBezTo>
                <a:cubicBezTo>
                  <a:pt x="50" y="140"/>
                  <a:pt x="50" y="140"/>
                  <a:pt x="50" y="140"/>
                </a:cubicBezTo>
                <a:lnTo>
                  <a:pt x="0" y="18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7015071" y="2451997"/>
            <a:ext cx="647481" cy="6514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13"/>
          <p:cNvSpPr>
            <a:spLocks noEditPoints="1"/>
          </p:cNvSpPr>
          <p:nvPr/>
        </p:nvSpPr>
        <p:spPr bwMode="auto">
          <a:xfrm>
            <a:off x="2374572" y="2237060"/>
            <a:ext cx="1074685" cy="1081359"/>
          </a:xfrm>
          <a:custGeom>
            <a:avLst/>
            <a:gdLst>
              <a:gd name="T0" fmla="*/ 373 w 402"/>
              <a:gd name="T1" fmla="*/ 209 h 402"/>
              <a:gd name="T2" fmla="*/ 372 w 402"/>
              <a:gd name="T3" fmla="*/ 190 h 402"/>
              <a:gd name="T4" fmla="*/ 401 w 402"/>
              <a:gd name="T5" fmla="*/ 170 h 402"/>
              <a:gd name="T6" fmla="*/ 389 w 402"/>
              <a:gd name="T7" fmla="*/ 124 h 402"/>
              <a:gd name="T8" fmla="*/ 353 w 402"/>
              <a:gd name="T9" fmla="*/ 123 h 402"/>
              <a:gd name="T10" fmla="*/ 344 w 402"/>
              <a:gd name="T11" fmla="*/ 107 h 402"/>
              <a:gd name="T12" fmla="*/ 360 w 402"/>
              <a:gd name="T13" fmla="*/ 74 h 402"/>
              <a:gd name="T14" fmla="*/ 325 w 402"/>
              <a:gd name="T15" fmla="*/ 41 h 402"/>
              <a:gd name="T16" fmla="*/ 293 w 402"/>
              <a:gd name="T17" fmla="*/ 57 h 402"/>
              <a:gd name="T18" fmla="*/ 277 w 402"/>
              <a:gd name="T19" fmla="*/ 48 h 402"/>
              <a:gd name="T20" fmla="*/ 275 w 402"/>
              <a:gd name="T21" fmla="*/ 12 h 402"/>
              <a:gd name="T22" fmla="*/ 251 w 402"/>
              <a:gd name="T23" fmla="*/ 6 h 402"/>
              <a:gd name="T24" fmla="*/ 228 w 402"/>
              <a:gd name="T25" fmla="*/ 0 h 402"/>
              <a:gd name="T26" fmla="*/ 209 w 402"/>
              <a:gd name="T27" fmla="*/ 30 h 402"/>
              <a:gd name="T28" fmla="*/ 190 w 402"/>
              <a:gd name="T29" fmla="*/ 30 h 402"/>
              <a:gd name="T30" fmla="*/ 170 w 402"/>
              <a:gd name="T31" fmla="*/ 1 h 402"/>
              <a:gd name="T32" fmla="*/ 124 w 402"/>
              <a:gd name="T33" fmla="*/ 13 h 402"/>
              <a:gd name="T34" fmla="*/ 122 w 402"/>
              <a:gd name="T35" fmla="*/ 49 h 402"/>
              <a:gd name="T36" fmla="*/ 106 w 402"/>
              <a:gd name="T37" fmla="*/ 59 h 402"/>
              <a:gd name="T38" fmla="*/ 74 w 402"/>
              <a:gd name="T39" fmla="*/ 43 h 402"/>
              <a:gd name="T40" fmla="*/ 41 w 402"/>
              <a:gd name="T41" fmla="*/ 77 h 402"/>
              <a:gd name="T42" fmla="*/ 56 w 402"/>
              <a:gd name="T43" fmla="*/ 109 h 402"/>
              <a:gd name="T44" fmla="*/ 47 w 402"/>
              <a:gd name="T45" fmla="*/ 126 h 402"/>
              <a:gd name="T46" fmla="*/ 12 w 402"/>
              <a:gd name="T47" fmla="*/ 128 h 402"/>
              <a:gd name="T48" fmla="*/ 6 w 402"/>
              <a:gd name="T49" fmla="*/ 151 h 402"/>
              <a:gd name="T50" fmla="*/ 0 w 402"/>
              <a:gd name="T51" fmla="*/ 174 h 402"/>
              <a:gd name="T52" fmla="*/ 30 w 402"/>
              <a:gd name="T53" fmla="*/ 194 h 402"/>
              <a:gd name="T54" fmla="*/ 30 w 402"/>
              <a:gd name="T55" fmla="*/ 212 h 402"/>
              <a:gd name="T56" fmla="*/ 0 w 402"/>
              <a:gd name="T57" fmla="*/ 233 h 402"/>
              <a:gd name="T58" fmla="*/ 13 w 402"/>
              <a:gd name="T59" fmla="*/ 279 h 402"/>
              <a:gd name="T60" fmla="*/ 49 w 402"/>
              <a:gd name="T61" fmla="*/ 280 h 402"/>
              <a:gd name="T62" fmla="*/ 59 w 402"/>
              <a:gd name="T63" fmla="*/ 296 h 402"/>
              <a:gd name="T64" fmla="*/ 43 w 402"/>
              <a:gd name="T65" fmla="*/ 328 h 402"/>
              <a:gd name="T66" fmla="*/ 77 w 402"/>
              <a:gd name="T67" fmla="*/ 362 h 402"/>
              <a:gd name="T68" fmla="*/ 109 w 402"/>
              <a:gd name="T69" fmla="*/ 345 h 402"/>
              <a:gd name="T70" fmla="*/ 125 w 402"/>
              <a:gd name="T71" fmla="*/ 355 h 402"/>
              <a:gd name="T72" fmla="*/ 128 w 402"/>
              <a:gd name="T73" fmla="*/ 390 h 402"/>
              <a:gd name="T74" fmla="*/ 150 w 402"/>
              <a:gd name="T75" fmla="*/ 396 h 402"/>
              <a:gd name="T76" fmla="*/ 174 w 402"/>
              <a:gd name="T77" fmla="*/ 402 h 402"/>
              <a:gd name="T78" fmla="*/ 194 w 402"/>
              <a:gd name="T79" fmla="*/ 373 h 402"/>
              <a:gd name="T80" fmla="*/ 212 w 402"/>
              <a:gd name="T81" fmla="*/ 372 h 402"/>
              <a:gd name="T82" fmla="*/ 232 w 402"/>
              <a:gd name="T83" fmla="*/ 402 h 402"/>
              <a:gd name="T84" fmla="*/ 278 w 402"/>
              <a:gd name="T85" fmla="*/ 389 h 402"/>
              <a:gd name="T86" fmla="*/ 280 w 402"/>
              <a:gd name="T87" fmla="*/ 353 h 402"/>
              <a:gd name="T88" fmla="*/ 296 w 402"/>
              <a:gd name="T89" fmla="*/ 344 h 402"/>
              <a:gd name="T90" fmla="*/ 328 w 402"/>
              <a:gd name="T91" fmla="*/ 360 h 402"/>
              <a:gd name="T92" fmla="*/ 362 w 402"/>
              <a:gd name="T93" fmla="*/ 326 h 402"/>
              <a:gd name="T94" fmla="*/ 345 w 402"/>
              <a:gd name="T95" fmla="*/ 294 h 402"/>
              <a:gd name="T96" fmla="*/ 354 w 402"/>
              <a:gd name="T97" fmla="*/ 277 h 402"/>
              <a:gd name="T98" fmla="*/ 390 w 402"/>
              <a:gd name="T99" fmla="*/ 275 h 402"/>
              <a:gd name="T100" fmla="*/ 396 w 402"/>
              <a:gd name="T101" fmla="*/ 251 h 402"/>
              <a:gd name="T102" fmla="*/ 402 w 402"/>
              <a:gd name="T103" fmla="*/ 229 h 402"/>
              <a:gd name="T104" fmla="*/ 373 w 402"/>
              <a:gd name="T105" fmla="*/ 209 h 402"/>
              <a:gd name="T106" fmla="*/ 373 w 402"/>
              <a:gd name="T107" fmla="*/ 209 h 402"/>
              <a:gd name="T108" fmla="*/ 166 w 402"/>
              <a:gd name="T109" fmla="*/ 335 h 402"/>
              <a:gd name="T110" fmla="*/ 67 w 402"/>
              <a:gd name="T111" fmla="*/ 167 h 402"/>
              <a:gd name="T112" fmla="*/ 235 w 402"/>
              <a:gd name="T113" fmla="*/ 68 h 402"/>
              <a:gd name="T114" fmla="*/ 335 w 402"/>
              <a:gd name="T115" fmla="*/ 236 h 402"/>
              <a:gd name="T116" fmla="*/ 166 w 402"/>
              <a:gd name="T117" fmla="*/ 335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2" h="402">
                <a:moveTo>
                  <a:pt x="373" y="209"/>
                </a:moveTo>
                <a:cubicBezTo>
                  <a:pt x="373" y="203"/>
                  <a:pt x="373" y="197"/>
                  <a:pt x="372" y="190"/>
                </a:cubicBezTo>
                <a:cubicBezTo>
                  <a:pt x="401" y="170"/>
                  <a:pt x="401" y="170"/>
                  <a:pt x="401" y="170"/>
                </a:cubicBezTo>
                <a:cubicBezTo>
                  <a:pt x="389" y="124"/>
                  <a:pt x="389" y="124"/>
                  <a:pt x="389" y="124"/>
                </a:cubicBezTo>
                <a:cubicBezTo>
                  <a:pt x="353" y="123"/>
                  <a:pt x="353" y="123"/>
                  <a:pt x="353" y="123"/>
                </a:cubicBezTo>
                <a:cubicBezTo>
                  <a:pt x="351" y="117"/>
                  <a:pt x="347" y="111"/>
                  <a:pt x="344" y="107"/>
                </a:cubicBezTo>
                <a:cubicBezTo>
                  <a:pt x="360" y="74"/>
                  <a:pt x="360" y="74"/>
                  <a:pt x="360" y="74"/>
                </a:cubicBezTo>
                <a:cubicBezTo>
                  <a:pt x="325" y="41"/>
                  <a:pt x="325" y="41"/>
                  <a:pt x="325" y="41"/>
                </a:cubicBezTo>
                <a:cubicBezTo>
                  <a:pt x="293" y="57"/>
                  <a:pt x="293" y="57"/>
                  <a:pt x="293" y="57"/>
                </a:cubicBezTo>
                <a:cubicBezTo>
                  <a:pt x="288" y="54"/>
                  <a:pt x="282" y="51"/>
                  <a:pt x="277" y="48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51" y="6"/>
                  <a:pt x="251" y="6"/>
                  <a:pt x="251" y="6"/>
                </a:cubicBezTo>
                <a:cubicBezTo>
                  <a:pt x="228" y="0"/>
                  <a:pt x="228" y="0"/>
                  <a:pt x="228" y="0"/>
                </a:cubicBezTo>
                <a:cubicBezTo>
                  <a:pt x="209" y="30"/>
                  <a:pt x="209" y="30"/>
                  <a:pt x="209" y="30"/>
                </a:cubicBezTo>
                <a:cubicBezTo>
                  <a:pt x="203" y="30"/>
                  <a:pt x="196" y="30"/>
                  <a:pt x="190" y="30"/>
                </a:cubicBezTo>
                <a:cubicBezTo>
                  <a:pt x="170" y="1"/>
                  <a:pt x="170" y="1"/>
                  <a:pt x="170" y="1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2" y="49"/>
                  <a:pt x="122" y="49"/>
                  <a:pt x="122" y="49"/>
                </a:cubicBezTo>
                <a:cubicBezTo>
                  <a:pt x="116" y="52"/>
                  <a:pt x="111" y="55"/>
                  <a:pt x="106" y="59"/>
                </a:cubicBezTo>
                <a:cubicBezTo>
                  <a:pt x="74" y="43"/>
                  <a:pt x="74" y="43"/>
                  <a:pt x="74" y="43"/>
                </a:cubicBezTo>
                <a:cubicBezTo>
                  <a:pt x="41" y="77"/>
                  <a:pt x="41" y="77"/>
                  <a:pt x="41" y="77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3" y="114"/>
                  <a:pt x="50" y="120"/>
                  <a:pt x="47" y="126"/>
                </a:cubicBezTo>
                <a:cubicBezTo>
                  <a:pt x="12" y="128"/>
                  <a:pt x="12" y="128"/>
                  <a:pt x="12" y="128"/>
                </a:cubicBezTo>
                <a:cubicBezTo>
                  <a:pt x="6" y="151"/>
                  <a:pt x="6" y="151"/>
                  <a:pt x="6" y="151"/>
                </a:cubicBezTo>
                <a:cubicBezTo>
                  <a:pt x="0" y="174"/>
                  <a:pt x="0" y="174"/>
                  <a:pt x="0" y="174"/>
                </a:cubicBezTo>
                <a:cubicBezTo>
                  <a:pt x="30" y="194"/>
                  <a:pt x="30" y="194"/>
                  <a:pt x="30" y="194"/>
                </a:cubicBezTo>
                <a:cubicBezTo>
                  <a:pt x="30" y="200"/>
                  <a:pt x="30" y="206"/>
                  <a:pt x="30" y="212"/>
                </a:cubicBezTo>
                <a:cubicBezTo>
                  <a:pt x="0" y="233"/>
                  <a:pt x="0" y="233"/>
                  <a:pt x="0" y="233"/>
                </a:cubicBezTo>
                <a:cubicBezTo>
                  <a:pt x="13" y="279"/>
                  <a:pt x="13" y="279"/>
                  <a:pt x="13" y="279"/>
                </a:cubicBezTo>
                <a:cubicBezTo>
                  <a:pt x="49" y="280"/>
                  <a:pt x="49" y="280"/>
                  <a:pt x="49" y="280"/>
                </a:cubicBezTo>
                <a:cubicBezTo>
                  <a:pt x="52" y="286"/>
                  <a:pt x="55" y="291"/>
                  <a:pt x="59" y="296"/>
                </a:cubicBezTo>
                <a:cubicBezTo>
                  <a:pt x="43" y="328"/>
                  <a:pt x="43" y="328"/>
                  <a:pt x="43" y="328"/>
                </a:cubicBezTo>
                <a:cubicBezTo>
                  <a:pt x="77" y="362"/>
                  <a:pt x="77" y="362"/>
                  <a:pt x="77" y="362"/>
                </a:cubicBezTo>
                <a:cubicBezTo>
                  <a:pt x="109" y="345"/>
                  <a:pt x="109" y="345"/>
                  <a:pt x="109" y="345"/>
                </a:cubicBezTo>
                <a:cubicBezTo>
                  <a:pt x="114" y="349"/>
                  <a:pt x="119" y="352"/>
                  <a:pt x="125" y="355"/>
                </a:cubicBezTo>
                <a:cubicBezTo>
                  <a:pt x="128" y="390"/>
                  <a:pt x="128" y="390"/>
                  <a:pt x="128" y="390"/>
                </a:cubicBezTo>
                <a:cubicBezTo>
                  <a:pt x="150" y="396"/>
                  <a:pt x="150" y="396"/>
                  <a:pt x="150" y="396"/>
                </a:cubicBezTo>
                <a:cubicBezTo>
                  <a:pt x="174" y="402"/>
                  <a:pt x="174" y="402"/>
                  <a:pt x="174" y="402"/>
                </a:cubicBezTo>
                <a:cubicBezTo>
                  <a:pt x="194" y="373"/>
                  <a:pt x="194" y="373"/>
                  <a:pt x="194" y="373"/>
                </a:cubicBezTo>
                <a:cubicBezTo>
                  <a:pt x="200" y="373"/>
                  <a:pt x="206" y="373"/>
                  <a:pt x="212" y="372"/>
                </a:cubicBezTo>
                <a:cubicBezTo>
                  <a:pt x="232" y="402"/>
                  <a:pt x="232" y="402"/>
                  <a:pt x="232" y="402"/>
                </a:cubicBezTo>
                <a:cubicBezTo>
                  <a:pt x="278" y="389"/>
                  <a:pt x="278" y="389"/>
                  <a:pt x="278" y="389"/>
                </a:cubicBezTo>
                <a:cubicBezTo>
                  <a:pt x="280" y="353"/>
                  <a:pt x="280" y="353"/>
                  <a:pt x="280" y="353"/>
                </a:cubicBezTo>
                <a:cubicBezTo>
                  <a:pt x="285" y="351"/>
                  <a:pt x="291" y="348"/>
                  <a:pt x="296" y="344"/>
                </a:cubicBezTo>
                <a:cubicBezTo>
                  <a:pt x="328" y="360"/>
                  <a:pt x="328" y="360"/>
                  <a:pt x="328" y="360"/>
                </a:cubicBezTo>
                <a:cubicBezTo>
                  <a:pt x="362" y="326"/>
                  <a:pt x="362" y="326"/>
                  <a:pt x="362" y="326"/>
                </a:cubicBezTo>
                <a:cubicBezTo>
                  <a:pt x="345" y="294"/>
                  <a:pt x="345" y="294"/>
                  <a:pt x="345" y="294"/>
                </a:cubicBezTo>
                <a:cubicBezTo>
                  <a:pt x="349" y="289"/>
                  <a:pt x="352" y="283"/>
                  <a:pt x="354" y="277"/>
                </a:cubicBezTo>
                <a:cubicBezTo>
                  <a:pt x="390" y="275"/>
                  <a:pt x="390" y="275"/>
                  <a:pt x="390" y="275"/>
                </a:cubicBezTo>
                <a:cubicBezTo>
                  <a:pt x="396" y="251"/>
                  <a:pt x="396" y="251"/>
                  <a:pt x="396" y="251"/>
                </a:cubicBezTo>
                <a:cubicBezTo>
                  <a:pt x="402" y="229"/>
                  <a:pt x="402" y="229"/>
                  <a:pt x="402" y="229"/>
                </a:cubicBezTo>
                <a:cubicBezTo>
                  <a:pt x="373" y="209"/>
                  <a:pt x="373" y="209"/>
                  <a:pt x="373" y="209"/>
                </a:cubicBezTo>
                <a:cubicBezTo>
                  <a:pt x="373" y="209"/>
                  <a:pt x="373" y="209"/>
                  <a:pt x="373" y="209"/>
                </a:cubicBezTo>
                <a:close/>
                <a:moveTo>
                  <a:pt x="166" y="335"/>
                </a:moveTo>
                <a:cubicBezTo>
                  <a:pt x="93" y="316"/>
                  <a:pt x="48" y="241"/>
                  <a:pt x="67" y="167"/>
                </a:cubicBezTo>
                <a:cubicBezTo>
                  <a:pt x="87" y="93"/>
                  <a:pt x="162" y="49"/>
                  <a:pt x="235" y="68"/>
                </a:cubicBezTo>
                <a:cubicBezTo>
                  <a:pt x="309" y="87"/>
                  <a:pt x="354" y="162"/>
                  <a:pt x="335" y="236"/>
                </a:cubicBezTo>
                <a:cubicBezTo>
                  <a:pt x="316" y="310"/>
                  <a:pt x="241" y="354"/>
                  <a:pt x="166" y="3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Oval 14"/>
          <p:cNvSpPr>
            <a:spLocks noChangeArrowheads="1"/>
          </p:cNvSpPr>
          <p:nvPr/>
        </p:nvSpPr>
        <p:spPr bwMode="auto">
          <a:xfrm>
            <a:off x="2588174" y="2451997"/>
            <a:ext cx="647481" cy="6514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15"/>
          <p:cNvSpPr>
            <a:spLocks noEditPoints="1"/>
          </p:cNvSpPr>
          <p:nvPr/>
        </p:nvSpPr>
        <p:spPr bwMode="auto">
          <a:xfrm>
            <a:off x="3481296" y="2237060"/>
            <a:ext cx="1074685" cy="1081359"/>
          </a:xfrm>
          <a:custGeom>
            <a:avLst/>
            <a:gdLst>
              <a:gd name="T0" fmla="*/ 373 w 402"/>
              <a:gd name="T1" fmla="*/ 209 h 402"/>
              <a:gd name="T2" fmla="*/ 372 w 402"/>
              <a:gd name="T3" fmla="*/ 190 h 402"/>
              <a:gd name="T4" fmla="*/ 401 w 402"/>
              <a:gd name="T5" fmla="*/ 170 h 402"/>
              <a:gd name="T6" fmla="*/ 389 w 402"/>
              <a:gd name="T7" fmla="*/ 124 h 402"/>
              <a:gd name="T8" fmla="*/ 353 w 402"/>
              <a:gd name="T9" fmla="*/ 123 h 402"/>
              <a:gd name="T10" fmla="*/ 344 w 402"/>
              <a:gd name="T11" fmla="*/ 107 h 402"/>
              <a:gd name="T12" fmla="*/ 360 w 402"/>
              <a:gd name="T13" fmla="*/ 74 h 402"/>
              <a:gd name="T14" fmla="*/ 325 w 402"/>
              <a:gd name="T15" fmla="*/ 41 h 402"/>
              <a:gd name="T16" fmla="*/ 293 w 402"/>
              <a:gd name="T17" fmla="*/ 57 h 402"/>
              <a:gd name="T18" fmla="*/ 277 w 402"/>
              <a:gd name="T19" fmla="*/ 48 h 402"/>
              <a:gd name="T20" fmla="*/ 275 w 402"/>
              <a:gd name="T21" fmla="*/ 12 h 402"/>
              <a:gd name="T22" fmla="*/ 251 w 402"/>
              <a:gd name="T23" fmla="*/ 6 h 402"/>
              <a:gd name="T24" fmla="*/ 228 w 402"/>
              <a:gd name="T25" fmla="*/ 0 h 402"/>
              <a:gd name="T26" fmla="*/ 209 w 402"/>
              <a:gd name="T27" fmla="*/ 30 h 402"/>
              <a:gd name="T28" fmla="*/ 190 w 402"/>
              <a:gd name="T29" fmla="*/ 30 h 402"/>
              <a:gd name="T30" fmla="*/ 170 w 402"/>
              <a:gd name="T31" fmla="*/ 1 h 402"/>
              <a:gd name="T32" fmla="*/ 124 w 402"/>
              <a:gd name="T33" fmla="*/ 13 h 402"/>
              <a:gd name="T34" fmla="*/ 122 w 402"/>
              <a:gd name="T35" fmla="*/ 49 h 402"/>
              <a:gd name="T36" fmla="*/ 106 w 402"/>
              <a:gd name="T37" fmla="*/ 59 h 402"/>
              <a:gd name="T38" fmla="*/ 74 w 402"/>
              <a:gd name="T39" fmla="*/ 43 h 402"/>
              <a:gd name="T40" fmla="*/ 41 w 402"/>
              <a:gd name="T41" fmla="*/ 77 h 402"/>
              <a:gd name="T42" fmla="*/ 56 w 402"/>
              <a:gd name="T43" fmla="*/ 109 h 402"/>
              <a:gd name="T44" fmla="*/ 47 w 402"/>
              <a:gd name="T45" fmla="*/ 126 h 402"/>
              <a:gd name="T46" fmla="*/ 12 w 402"/>
              <a:gd name="T47" fmla="*/ 128 h 402"/>
              <a:gd name="T48" fmla="*/ 6 w 402"/>
              <a:gd name="T49" fmla="*/ 151 h 402"/>
              <a:gd name="T50" fmla="*/ 0 w 402"/>
              <a:gd name="T51" fmla="*/ 174 h 402"/>
              <a:gd name="T52" fmla="*/ 30 w 402"/>
              <a:gd name="T53" fmla="*/ 194 h 402"/>
              <a:gd name="T54" fmla="*/ 30 w 402"/>
              <a:gd name="T55" fmla="*/ 212 h 402"/>
              <a:gd name="T56" fmla="*/ 0 w 402"/>
              <a:gd name="T57" fmla="*/ 233 h 402"/>
              <a:gd name="T58" fmla="*/ 13 w 402"/>
              <a:gd name="T59" fmla="*/ 279 h 402"/>
              <a:gd name="T60" fmla="*/ 49 w 402"/>
              <a:gd name="T61" fmla="*/ 280 h 402"/>
              <a:gd name="T62" fmla="*/ 59 w 402"/>
              <a:gd name="T63" fmla="*/ 296 h 402"/>
              <a:gd name="T64" fmla="*/ 43 w 402"/>
              <a:gd name="T65" fmla="*/ 328 h 402"/>
              <a:gd name="T66" fmla="*/ 77 w 402"/>
              <a:gd name="T67" fmla="*/ 362 h 402"/>
              <a:gd name="T68" fmla="*/ 109 w 402"/>
              <a:gd name="T69" fmla="*/ 345 h 402"/>
              <a:gd name="T70" fmla="*/ 125 w 402"/>
              <a:gd name="T71" fmla="*/ 355 h 402"/>
              <a:gd name="T72" fmla="*/ 128 w 402"/>
              <a:gd name="T73" fmla="*/ 390 h 402"/>
              <a:gd name="T74" fmla="*/ 150 w 402"/>
              <a:gd name="T75" fmla="*/ 396 h 402"/>
              <a:gd name="T76" fmla="*/ 174 w 402"/>
              <a:gd name="T77" fmla="*/ 402 h 402"/>
              <a:gd name="T78" fmla="*/ 194 w 402"/>
              <a:gd name="T79" fmla="*/ 373 h 402"/>
              <a:gd name="T80" fmla="*/ 212 w 402"/>
              <a:gd name="T81" fmla="*/ 372 h 402"/>
              <a:gd name="T82" fmla="*/ 232 w 402"/>
              <a:gd name="T83" fmla="*/ 402 h 402"/>
              <a:gd name="T84" fmla="*/ 278 w 402"/>
              <a:gd name="T85" fmla="*/ 389 h 402"/>
              <a:gd name="T86" fmla="*/ 280 w 402"/>
              <a:gd name="T87" fmla="*/ 353 h 402"/>
              <a:gd name="T88" fmla="*/ 296 w 402"/>
              <a:gd name="T89" fmla="*/ 344 h 402"/>
              <a:gd name="T90" fmla="*/ 328 w 402"/>
              <a:gd name="T91" fmla="*/ 360 h 402"/>
              <a:gd name="T92" fmla="*/ 362 w 402"/>
              <a:gd name="T93" fmla="*/ 326 h 402"/>
              <a:gd name="T94" fmla="*/ 345 w 402"/>
              <a:gd name="T95" fmla="*/ 294 h 402"/>
              <a:gd name="T96" fmla="*/ 354 w 402"/>
              <a:gd name="T97" fmla="*/ 277 h 402"/>
              <a:gd name="T98" fmla="*/ 390 w 402"/>
              <a:gd name="T99" fmla="*/ 275 h 402"/>
              <a:gd name="T100" fmla="*/ 396 w 402"/>
              <a:gd name="T101" fmla="*/ 251 h 402"/>
              <a:gd name="T102" fmla="*/ 402 w 402"/>
              <a:gd name="T103" fmla="*/ 229 h 402"/>
              <a:gd name="T104" fmla="*/ 373 w 402"/>
              <a:gd name="T105" fmla="*/ 209 h 402"/>
              <a:gd name="T106" fmla="*/ 373 w 402"/>
              <a:gd name="T107" fmla="*/ 209 h 402"/>
              <a:gd name="T108" fmla="*/ 166 w 402"/>
              <a:gd name="T109" fmla="*/ 335 h 402"/>
              <a:gd name="T110" fmla="*/ 67 w 402"/>
              <a:gd name="T111" fmla="*/ 167 h 402"/>
              <a:gd name="T112" fmla="*/ 235 w 402"/>
              <a:gd name="T113" fmla="*/ 68 h 402"/>
              <a:gd name="T114" fmla="*/ 335 w 402"/>
              <a:gd name="T115" fmla="*/ 236 h 402"/>
              <a:gd name="T116" fmla="*/ 166 w 402"/>
              <a:gd name="T117" fmla="*/ 335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2" h="402">
                <a:moveTo>
                  <a:pt x="373" y="209"/>
                </a:moveTo>
                <a:cubicBezTo>
                  <a:pt x="373" y="203"/>
                  <a:pt x="373" y="197"/>
                  <a:pt x="372" y="190"/>
                </a:cubicBezTo>
                <a:cubicBezTo>
                  <a:pt x="401" y="170"/>
                  <a:pt x="401" y="170"/>
                  <a:pt x="401" y="170"/>
                </a:cubicBezTo>
                <a:cubicBezTo>
                  <a:pt x="389" y="124"/>
                  <a:pt x="389" y="124"/>
                  <a:pt x="389" y="124"/>
                </a:cubicBezTo>
                <a:cubicBezTo>
                  <a:pt x="353" y="123"/>
                  <a:pt x="353" y="123"/>
                  <a:pt x="353" y="123"/>
                </a:cubicBezTo>
                <a:cubicBezTo>
                  <a:pt x="351" y="117"/>
                  <a:pt x="347" y="111"/>
                  <a:pt x="344" y="107"/>
                </a:cubicBezTo>
                <a:cubicBezTo>
                  <a:pt x="360" y="74"/>
                  <a:pt x="360" y="74"/>
                  <a:pt x="360" y="74"/>
                </a:cubicBezTo>
                <a:cubicBezTo>
                  <a:pt x="325" y="41"/>
                  <a:pt x="325" y="41"/>
                  <a:pt x="325" y="41"/>
                </a:cubicBezTo>
                <a:cubicBezTo>
                  <a:pt x="293" y="57"/>
                  <a:pt x="293" y="57"/>
                  <a:pt x="293" y="57"/>
                </a:cubicBezTo>
                <a:cubicBezTo>
                  <a:pt x="288" y="54"/>
                  <a:pt x="282" y="51"/>
                  <a:pt x="277" y="48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51" y="6"/>
                  <a:pt x="251" y="6"/>
                  <a:pt x="251" y="6"/>
                </a:cubicBezTo>
                <a:cubicBezTo>
                  <a:pt x="228" y="0"/>
                  <a:pt x="228" y="0"/>
                  <a:pt x="228" y="0"/>
                </a:cubicBezTo>
                <a:cubicBezTo>
                  <a:pt x="209" y="30"/>
                  <a:pt x="209" y="30"/>
                  <a:pt x="209" y="30"/>
                </a:cubicBezTo>
                <a:cubicBezTo>
                  <a:pt x="203" y="30"/>
                  <a:pt x="196" y="30"/>
                  <a:pt x="190" y="30"/>
                </a:cubicBezTo>
                <a:cubicBezTo>
                  <a:pt x="170" y="1"/>
                  <a:pt x="170" y="1"/>
                  <a:pt x="170" y="1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2" y="49"/>
                  <a:pt x="122" y="49"/>
                  <a:pt x="122" y="49"/>
                </a:cubicBezTo>
                <a:cubicBezTo>
                  <a:pt x="116" y="52"/>
                  <a:pt x="111" y="55"/>
                  <a:pt x="106" y="59"/>
                </a:cubicBezTo>
                <a:cubicBezTo>
                  <a:pt x="74" y="43"/>
                  <a:pt x="74" y="43"/>
                  <a:pt x="74" y="43"/>
                </a:cubicBezTo>
                <a:cubicBezTo>
                  <a:pt x="41" y="77"/>
                  <a:pt x="41" y="77"/>
                  <a:pt x="41" y="77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3" y="114"/>
                  <a:pt x="50" y="120"/>
                  <a:pt x="47" y="126"/>
                </a:cubicBezTo>
                <a:cubicBezTo>
                  <a:pt x="12" y="128"/>
                  <a:pt x="12" y="128"/>
                  <a:pt x="12" y="128"/>
                </a:cubicBezTo>
                <a:cubicBezTo>
                  <a:pt x="6" y="151"/>
                  <a:pt x="6" y="151"/>
                  <a:pt x="6" y="151"/>
                </a:cubicBezTo>
                <a:cubicBezTo>
                  <a:pt x="0" y="174"/>
                  <a:pt x="0" y="174"/>
                  <a:pt x="0" y="174"/>
                </a:cubicBezTo>
                <a:cubicBezTo>
                  <a:pt x="30" y="194"/>
                  <a:pt x="30" y="194"/>
                  <a:pt x="30" y="194"/>
                </a:cubicBezTo>
                <a:cubicBezTo>
                  <a:pt x="30" y="200"/>
                  <a:pt x="30" y="206"/>
                  <a:pt x="30" y="212"/>
                </a:cubicBezTo>
                <a:cubicBezTo>
                  <a:pt x="0" y="233"/>
                  <a:pt x="0" y="233"/>
                  <a:pt x="0" y="233"/>
                </a:cubicBezTo>
                <a:cubicBezTo>
                  <a:pt x="13" y="279"/>
                  <a:pt x="13" y="279"/>
                  <a:pt x="13" y="279"/>
                </a:cubicBezTo>
                <a:cubicBezTo>
                  <a:pt x="49" y="280"/>
                  <a:pt x="49" y="280"/>
                  <a:pt x="49" y="280"/>
                </a:cubicBezTo>
                <a:cubicBezTo>
                  <a:pt x="52" y="286"/>
                  <a:pt x="55" y="291"/>
                  <a:pt x="59" y="296"/>
                </a:cubicBezTo>
                <a:cubicBezTo>
                  <a:pt x="43" y="328"/>
                  <a:pt x="43" y="328"/>
                  <a:pt x="43" y="328"/>
                </a:cubicBezTo>
                <a:cubicBezTo>
                  <a:pt x="77" y="362"/>
                  <a:pt x="77" y="362"/>
                  <a:pt x="77" y="362"/>
                </a:cubicBezTo>
                <a:cubicBezTo>
                  <a:pt x="109" y="345"/>
                  <a:pt x="109" y="345"/>
                  <a:pt x="109" y="345"/>
                </a:cubicBezTo>
                <a:cubicBezTo>
                  <a:pt x="114" y="349"/>
                  <a:pt x="119" y="352"/>
                  <a:pt x="125" y="355"/>
                </a:cubicBezTo>
                <a:cubicBezTo>
                  <a:pt x="128" y="390"/>
                  <a:pt x="128" y="390"/>
                  <a:pt x="128" y="390"/>
                </a:cubicBezTo>
                <a:cubicBezTo>
                  <a:pt x="150" y="396"/>
                  <a:pt x="150" y="396"/>
                  <a:pt x="150" y="396"/>
                </a:cubicBezTo>
                <a:cubicBezTo>
                  <a:pt x="174" y="402"/>
                  <a:pt x="174" y="402"/>
                  <a:pt x="174" y="402"/>
                </a:cubicBezTo>
                <a:cubicBezTo>
                  <a:pt x="194" y="373"/>
                  <a:pt x="194" y="373"/>
                  <a:pt x="194" y="373"/>
                </a:cubicBezTo>
                <a:cubicBezTo>
                  <a:pt x="200" y="373"/>
                  <a:pt x="206" y="373"/>
                  <a:pt x="212" y="372"/>
                </a:cubicBezTo>
                <a:cubicBezTo>
                  <a:pt x="232" y="402"/>
                  <a:pt x="232" y="402"/>
                  <a:pt x="232" y="402"/>
                </a:cubicBezTo>
                <a:cubicBezTo>
                  <a:pt x="278" y="389"/>
                  <a:pt x="278" y="389"/>
                  <a:pt x="278" y="389"/>
                </a:cubicBezTo>
                <a:cubicBezTo>
                  <a:pt x="280" y="353"/>
                  <a:pt x="280" y="353"/>
                  <a:pt x="280" y="353"/>
                </a:cubicBezTo>
                <a:cubicBezTo>
                  <a:pt x="285" y="351"/>
                  <a:pt x="291" y="348"/>
                  <a:pt x="296" y="344"/>
                </a:cubicBezTo>
                <a:cubicBezTo>
                  <a:pt x="328" y="360"/>
                  <a:pt x="328" y="360"/>
                  <a:pt x="328" y="360"/>
                </a:cubicBezTo>
                <a:cubicBezTo>
                  <a:pt x="362" y="326"/>
                  <a:pt x="362" y="326"/>
                  <a:pt x="362" y="326"/>
                </a:cubicBezTo>
                <a:cubicBezTo>
                  <a:pt x="345" y="294"/>
                  <a:pt x="345" y="294"/>
                  <a:pt x="345" y="294"/>
                </a:cubicBezTo>
                <a:cubicBezTo>
                  <a:pt x="349" y="289"/>
                  <a:pt x="352" y="283"/>
                  <a:pt x="354" y="277"/>
                </a:cubicBezTo>
                <a:cubicBezTo>
                  <a:pt x="390" y="275"/>
                  <a:pt x="390" y="275"/>
                  <a:pt x="390" y="275"/>
                </a:cubicBezTo>
                <a:cubicBezTo>
                  <a:pt x="396" y="251"/>
                  <a:pt x="396" y="251"/>
                  <a:pt x="396" y="251"/>
                </a:cubicBezTo>
                <a:cubicBezTo>
                  <a:pt x="402" y="229"/>
                  <a:pt x="402" y="229"/>
                  <a:pt x="402" y="229"/>
                </a:cubicBezTo>
                <a:cubicBezTo>
                  <a:pt x="373" y="209"/>
                  <a:pt x="373" y="209"/>
                  <a:pt x="373" y="209"/>
                </a:cubicBezTo>
                <a:cubicBezTo>
                  <a:pt x="373" y="209"/>
                  <a:pt x="373" y="209"/>
                  <a:pt x="373" y="209"/>
                </a:cubicBezTo>
                <a:close/>
                <a:moveTo>
                  <a:pt x="166" y="335"/>
                </a:moveTo>
                <a:cubicBezTo>
                  <a:pt x="93" y="316"/>
                  <a:pt x="48" y="241"/>
                  <a:pt x="67" y="167"/>
                </a:cubicBezTo>
                <a:cubicBezTo>
                  <a:pt x="87" y="93"/>
                  <a:pt x="162" y="49"/>
                  <a:pt x="235" y="68"/>
                </a:cubicBezTo>
                <a:cubicBezTo>
                  <a:pt x="309" y="87"/>
                  <a:pt x="354" y="162"/>
                  <a:pt x="335" y="236"/>
                </a:cubicBezTo>
                <a:cubicBezTo>
                  <a:pt x="316" y="310"/>
                  <a:pt x="241" y="354"/>
                  <a:pt x="166" y="3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3694898" y="2451997"/>
            <a:ext cx="647481" cy="6514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17"/>
          <p:cNvSpPr>
            <a:spLocks noEditPoints="1"/>
          </p:cNvSpPr>
          <p:nvPr/>
        </p:nvSpPr>
        <p:spPr bwMode="auto">
          <a:xfrm>
            <a:off x="4588021" y="2237060"/>
            <a:ext cx="1074685" cy="1081359"/>
          </a:xfrm>
          <a:custGeom>
            <a:avLst/>
            <a:gdLst>
              <a:gd name="T0" fmla="*/ 373 w 402"/>
              <a:gd name="T1" fmla="*/ 209 h 402"/>
              <a:gd name="T2" fmla="*/ 372 w 402"/>
              <a:gd name="T3" fmla="*/ 190 h 402"/>
              <a:gd name="T4" fmla="*/ 401 w 402"/>
              <a:gd name="T5" fmla="*/ 170 h 402"/>
              <a:gd name="T6" fmla="*/ 389 w 402"/>
              <a:gd name="T7" fmla="*/ 124 h 402"/>
              <a:gd name="T8" fmla="*/ 353 w 402"/>
              <a:gd name="T9" fmla="*/ 123 h 402"/>
              <a:gd name="T10" fmla="*/ 344 w 402"/>
              <a:gd name="T11" fmla="*/ 107 h 402"/>
              <a:gd name="T12" fmla="*/ 360 w 402"/>
              <a:gd name="T13" fmla="*/ 74 h 402"/>
              <a:gd name="T14" fmla="*/ 325 w 402"/>
              <a:gd name="T15" fmla="*/ 41 h 402"/>
              <a:gd name="T16" fmla="*/ 293 w 402"/>
              <a:gd name="T17" fmla="*/ 57 h 402"/>
              <a:gd name="T18" fmla="*/ 277 w 402"/>
              <a:gd name="T19" fmla="*/ 48 h 402"/>
              <a:gd name="T20" fmla="*/ 275 w 402"/>
              <a:gd name="T21" fmla="*/ 12 h 402"/>
              <a:gd name="T22" fmla="*/ 251 w 402"/>
              <a:gd name="T23" fmla="*/ 6 h 402"/>
              <a:gd name="T24" fmla="*/ 228 w 402"/>
              <a:gd name="T25" fmla="*/ 0 h 402"/>
              <a:gd name="T26" fmla="*/ 209 w 402"/>
              <a:gd name="T27" fmla="*/ 30 h 402"/>
              <a:gd name="T28" fmla="*/ 190 w 402"/>
              <a:gd name="T29" fmla="*/ 30 h 402"/>
              <a:gd name="T30" fmla="*/ 170 w 402"/>
              <a:gd name="T31" fmla="*/ 1 h 402"/>
              <a:gd name="T32" fmla="*/ 124 w 402"/>
              <a:gd name="T33" fmla="*/ 13 h 402"/>
              <a:gd name="T34" fmla="*/ 122 w 402"/>
              <a:gd name="T35" fmla="*/ 49 h 402"/>
              <a:gd name="T36" fmla="*/ 106 w 402"/>
              <a:gd name="T37" fmla="*/ 59 h 402"/>
              <a:gd name="T38" fmla="*/ 74 w 402"/>
              <a:gd name="T39" fmla="*/ 43 h 402"/>
              <a:gd name="T40" fmla="*/ 41 w 402"/>
              <a:gd name="T41" fmla="*/ 77 h 402"/>
              <a:gd name="T42" fmla="*/ 56 w 402"/>
              <a:gd name="T43" fmla="*/ 109 h 402"/>
              <a:gd name="T44" fmla="*/ 47 w 402"/>
              <a:gd name="T45" fmla="*/ 126 h 402"/>
              <a:gd name="T46" fmla="*/ 12 w 402"/>
              <a:gd name="T47" fmla="*/ 128 h 402"/>
              <a:gd name="T48" fmla="*/ 6 w 402"/>
              <a:gd name="T49" fmla="*/ 151 h 402"/>
              <a:gd name="T50" fmla="*/ 0 w 402"/>
              <a:gd name="T51" fmla="*/ 174 h 402"/>
              <a:gd name="T52" fmla="*/ 30 w 402"/>
              <a:gd name="T53" fmla="*/ 194 h 402"/>
              <a:gd name="T54" fmla="*/ 30 w 402"/>
              <a:gd name="T55" fmla="*/ 212 h 402"/>
              <a:gd name="T56" fmla="*/ 0 w 402"/>
              <a:gd name="T57" fmla="*/ 233 h 402"/>
              <a:gd name="T58" fmla="*/ 13 w 402"/>
              <a:gd name="T59" fmla="*/ 279 h 402"/>
              <a:gd name="T60" fmla="*/ 49 w 402"/>
              <a:gd name="T61" fmla="*/ 280 h 402"/>
              <a:gd name="T62" fmla="*/ 59 w 402"/>
              <a:gd name="T63" fmla="*/ 296 h 402"/>
              <a:gd name="T64" fmla="*/ 43 w 402"/>
              <a:gd name="T65" fmla="*/ 328 h 402"/>
              <a:gd name="T66" fmla="*/ 77 w 402"/>
              <a:gd name="T67" fmla="*/ 362 h 402"/>
              <a:gd name="T68" fmla="*/ 109 w 402"/>
              <a:gd name="T69" fmla="*/ 345 h 402"/>
              <a:gd name="T70" fmla="*/ 125 w 402"/>
              <a:gd name="T71" fmla="*/ 355 h 402"/>
              <a:gd name="T72" fmla="*/ 128 w 402"/>
              <a:gd name="T73" fmla="*/ 390 h 402"/>
              <a:gd name="T74" fmla="*/ 150 w 402"/>
              <a:gd name="T75" fmla="*/ 396 h 402"/>
              <a:gd name="T76" fmla="*/ 174 w 402"/>
              <a:gd name="T77" fmla="*/ 402 h 402"/>
              <a:gd name="T78" fmla="*/ 194 w 402"/>
              <a:gd name="T79" fmla="*/ 373 h 402"/>
              <a:gd name="T80" fmla="*/ 212 w 402"/>
              <a:gd name="T81" fmla="*/ 372 h 402"/>
              <a:gd name="T82" fmla="*/ 232 w 402"/>
              <a:gd name="T83" fmla="*/ 402 h 402"/>
              <a:gd name="T84" fmla="*/ 278 w 402"/>
              <a:gd name="T85" fmla="*/ 389 h 402"/>
              <a:gd name="T86" fmla="*/ 280 w 402"/>
              <a:gd name="T87" fmla="*/ 353 h 402"/>
              <a:gd name="T88" fmla="*/ 296 w 402"/>
              <a:gd name="T89" fmla="*/ 344 h 402"/>
              <a:gd name="T90" fmla="*/ 328 w 402"/>
              <a:gd name="T91" fmla="*/ 360 h 402"/>
              <a:gd name="T92" fmla="*/ 362 w 402"/>
              <a:gd name="T93" fmla="*/ 326 h 402"/>
              <a:gd name="T94" fmla="*/ 345 w 402"/>
              <a:gd name="T95" fmla="*/ 294 h 402"/>
              <a:gd name="T96" fmla="*/ 354 w 402"/>
              <a:gd name="T97" fmla="*/ 277 h 402"/>
              <a:gd name="T98" fmla="*/ 390 w 402"/>
              <a:gd name="T99" fmla="*/ 275 h 402"/>
              <a:gd name="T100" fmla="*/ 396 w 402"/>
              <a:gd name="T101" fmla="*/ 251 h 402"/>
              <a:gd name="T102" fmla="*/ 402 w 402"/>
              <a:gd name="T103" fmla="*/ 229 h 402"/>
              <a:gd name="T104" fmla="*/ 373 w 402"/>
              <a:gd name="T105" fmla="*/ 209 h 402"/>
              <a:gd name="T106" fmla="*/ 373 w 402"/>
              <a:gd name="T107" fmla="*/ 209 h 402"/>
              <a:gd name="T108" fmla="*/ 166 w 402"/>
              <a:gd name="T109" fmla="*/ 335 h 402"/>
              <a:gd name="T110" fmla="*/ 67 w 402"/>
              <a:gd name="T111" fmla="*/ 167 h 402"/>
              <a:gd name="T112" fmla="*/ 235 w 402"/>
              <a:gd name="T113" fmla="*/ 68 h 402"/>
              <a:gd name="T114" fmla="*/ 335 w 402"/>
              <a:gd name="T115" fmla="*/ 236 h 402"/>
              <a:gd name="T116" fmla="*/ 166 w 402"/>
              <a:gd name="T117" fmla="*/ 335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2" h="402">
                <a:moveTo>
                  <a:pt x="373" y="209"/>
                </a:moveTo>
                <a:cubicBezTo>
                  <a:pt x="373" y="203"/>
                  <a:pt x="373" y="197"/>
                  <a:pt x="372" y="190"/>
                </a:cubicBezTo>
                <a:cubicBezTo>
                  <a:pt x="401" y="170"/>
                  <a:pt x="401" y="170"/>
                  <a:pt x="401" y="170"/>
                </a:cubicBezTo>
                <a:cubicBezTo>
                  <a:pt x="389" y="124"/>
                  <a:pt x="389" y="124"/>
                  <a:pt x="389" y="124"/>
                </a:cubicBezTo>
                <a:cubicBezTo>
                  <a:pt x="353" y="123"/>
                  <a:pt x="353" y="123"/>
                  <a:pt x="353" y="123"/>
                </a:cubicBezTo>
                <a:cubicBezTo>
                  <a:pt x="351" y="117"/>
                  <a:pt x="347" y="111"/>
                  <a:pt x="344" y="107"/>
                </a:cubicBezTo>
                <a:cubicBezTo>
                  <a:pt x="360" y="74"/>
                  <a:pt x="360" y="74"/>
                  <a:pt x="360" y="74"/>
                </a:cubicBezTo>
                <a:cubicBezTo>
                  <a:pt x="325" y="41"/>
                  <a:pt x="325" y="41"/>
                  <a:pt x="325" y="41"/>
                </a:cubicBezTo>
                <a:cubicBezTo>
                  <a:pt x="293" y="57"/>
                  <a:pt x="293" y="57"/>
                  <a:pt x="293" y="57"/>
                </a:cubicBezTo>
                <a:cubicBezTo>
                  <a:pt x="288" y="54"/>
                  <a:pt x="282" y="51"/>
                  <a:pt x="277" y="48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51" y="6"/>
                  <a:pt x="251" y="6"/>
                  <a:pt x="251" y="6"/>
                </a:cubicBezTo>
                <a:cubicBezTo>
                  <a:pt x="228" y="0"/>
                  <a:pt x="228" y="0"/>
                  <a:pt x="228" y="0"/>
                </a:cubicBezTo>
                <a:cubicBezTo>
                  <a:pt x="209" y="30"/>
                  <a:pt x="209" y="30"/>
                  <a:pt x="209" y="30"/>
                </a:cubicBezTo>
                <a:cubicBezTo>
                  <a:pt x="203" y="30"/>
                  <a:pt x="196" y="30"/>
                  <a:pt x="190" y="30"/>
                </a:cubicBezTo>
                <a:cubicBezTo>
                  <a:pt x="170" y="1"/>
                  <a:pt x="170" y="1"/>
                  <a:pt x="170" y="1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2" y="49"/>
                  <a:pt x="122" y="49"/>
                  <a:pt x="122" y="49"/>
                </a:cubicBezTo>
                <a:cubicBezTo>
                  <a:pt x="116" y="52"/>
                  <a:pt x="111" y="55"/>
                  <a:pt x="106" y="59"/>
                </a:cubicBezTo>
                <a:cubicBezTo>
                  <a:pt x="74" y="43"/>
                  <a:pt x="74" y="43"/>
                  <a:pt x="74" y="43"/>
                </a:cubicBezTo>
                <a:cubicBezTo>
                  <a:pt x="41" y="77"/>
                  <a:pt x="41" y="77"/>
                  <a:pt x="41" y="77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3" y="114"/>
                  <a:pt x="50" y="120"/>
                  <a:pt x="47" y="126"/>
                </a:cubicBezTo>
                <a:cubicBezTo>
                  <a:pt x="12" y="128"/>
                  <a:pt x="12" y="128"/>
                  <a:pt x="12" y="128"/>
                </a:cubicBezTo>
                <a:cubicBezTo>
                  <a:pt x="6" y="151"/>
                  <a:pt x="6" y="151"/>
                  <a:pt x="6" y="151"/>
                </a:cubicBezTo>
                <a:cubicBezTo>
                  <a:pt x="0" y="174"/>
                  <a:pt x="0" y="174"/>
                  <a:pt x="0" y="174"/>
                </a:cubicBezTo>
                <a:cubicBezTo>
                  <a:pt x="30" y="194"/>
                  <a:pt x="30" y="194"/>
                  <a:pt x="30" y="194"/>
                </a:cubicBezTo>
                <a:cubicBezTo>
                  <a:pt x="30" y="200"/>
                  <a:pt x="30" y="206"/>
                  <a:pt x="30" y="212"/>
                </a:cubicBezTo>
                <a:cubicBezTo>
                  <a:pt x="0" y="233"/>
                  <a:pt x="0" y="233"/>
                  <a:pt x="0" y="233"/>
                </a:cubicBezTo>
                <a:cubicBezTo>
                  <a:pt x="13" y="279"/>
                  <a:pt x="13" y="279"/>
                  <a:pt x="13" y="279"/>
                </a:cubicBezTo>
                <a:cubicBezTo>
                  <a:pt x="49" y="280"/>
                  <a:pt x="49" y="280"/>
                  <a:pt x="49" y="280"/>
                </a:cubicBezTo>
                <a:cubicBezTo>
                  <a:pt x="52" y="286"/>
                  <a:pt x="55" y="291"/>
                  <a:pt x="59" y="296"/>
                </a:cubicBezTo>
                <a:cubicBezTo>
                  <a:pt x="43" y="328"/>
                  <a:pt x="43" y="328"/>
                  <a:pt x="43" y="328"/>
                </a:cubicBezTo>
                <a:cubicBezTo>
                  <a:pt x="77" y="362"/>
                  <a:pt x="77" y="362"/>
                  <a:pt x="77" y="362"/>
                </a:cubicBezTo>
                <a:cubicBezTo>
                  <a:pt x="109" y="345"/>
                  <a:pt x="109" y="345"/>
                  <a:pt x="109" y="345"/>
                </a:cubicBezTo>
                <a:cubicBezTo>
                  <a:pt x="114" y="349"/>
                  <a:pt x="119" y="352"/>
                  <a:pt x="125" y="355"/>
                </a:cubicBezTo>
                <a:cubicBezTo>
                  <a:pt x="128" y="390"/>
                  <a:pt x="128" y="390"/>
                  <a:pt x="128" y="390"/>
                </a:cubicBezTo>
                <a:cubicBezTo>
                  <a:pt x="150" y="396"/>
                  <a:pt x="150" y="396"/>
                  <a:pt x="150" y="396"/>
                </a:cubicBezTo>
                <a:cubicBezTo>
                  <a:pt x="174" y="402"/>
                  <a:pt x="174" y="402"/>
                  <a:pt x="174" y="402"/>
                </a:cubicBezTo>
                <a:cubicBezTo>
                  <a:pt x="194" y="373"/>
                  <a:pt x="194" y="373"/>
                  <a:pt x="194" y="373"/>
                </a:cubicBezTo>
                <a:cubicBezTo>
                  <a:pt x="200" y="373"/>
                  <a:pt x="206" y="373"/>
                  <a:pt x="212" y="372"/>
                </a:cubicBezTo>
                <a:cubicBezTo>
                  <a:pt x="232" y="402"/>
                  <a:pt x="232" y="402"/>
                  <a:pt x="232" y="402"/>
                </a:cubicBezTo>
                <a:cubicBezTo>
                  <a:pt x="278" y="389"/>
                  <a:pt x="278" y="389"/>
                  <a:pt x="278" y="389"/>
                </a:cubicBezTo>
                <a:cubicBezTo>
                  <a:pt x="280" y="353"/>
                  <a:pt x="280" y="353"/>
                  <a:pt x="280" y="353"/>
                </a:cubicBezTo>
                <a:cubicBezTo>
                  <a:pt x="285" y="351"/>
                  <a:pt x="291" y="348"/>
                  <a:pt x="296" y="344"/>
                </a:cubicBezTo>
                <a:cubicBezTo>
                  <a:pt x="328" y="360"/>
                  <a:pt x="328" y="360"/>
                  <a:pt x="328" y="360"/>
                </a:cubicBezTo>
                <a:cubicBezTo>
                  <a:pt x="362" y="326"/>
                  <a:pt x="362" y="326"/>
                  <a:pt x="362" y="326"/>
                </a:cubicBezTo>
                <a:cubicBezTo>
                  <a:pt x="345" y="294"/>
                  <a:pt x="345" y="294"/>
                  <a:pt x="345" y="294"/>
                </a:cubicBezTo>
                <a:cubicBezTo>
                  <a:pt x="349" y="289"/>
                  <a:pt x="352" y="283"/>
                  <a:pt x="354" y="277"/>
                </a:cubicBezTo>
                <a:cubicBezTo>
                  <a:pt x="390" y="275"/>
                  <a:pt x="390" y="275"/>
                  <a:pt x="390" y="275"/>
                </a:cubicBezTo>
                <a:cubicBezTo>
                  <a:pt x="396" y="251"/>
                  <a:pt x="396" y="251"/>
                  <a:pt x="396" y="251"/>
                </a:cubicBezTo>
                <a:cubicBezTo>
                  <a:pt x="402" y="229"/>
                  <a:pt x="402" y="229"/>
                  <a:pt x="402" y="229"/>
                </a:cubicBezTo>
                <a:cubicBezTo>
                  <a:pt x="373" y="209"/>
                  <a:pt x="373" y="209"/>
                  <a:pt x="373" y="209"/>
                </a:cubicBezTo>
                <a:cubicBezTo>
                  <a:pt x="373" y="209"/>
                  <a:pt x="373" y="209"/>
                  <a:pt x="373" y="209"/>
                </a:cubicBezTo>
                <a:close/>
                <a:moveTo>
                  <a:pt x="166" y="335"/>
                </a:moveTo>
                <a:cubicBezTo>
                  <a:pt x="93" y="316"/>
                  <a:pt x="48" y="241"/>
                  <a:pt x="67" y="167"/>
                </a:cubicBezTo>
                <a:cubicBezTo>
                  <a:pt x="87" y="93"/>
                  <a:pt x="162" y="49"/>
                  <a:pt x="235" y="68"/>
                </a:cubicBezTo>
                <a:cubicBezTo>
                  <a:pt x="309" y="87"/>
                  <a:pt x="354" y="162"/>
                  <a:pt x="335" y="236"/>
                </a:cubicBezTo>
                <a:cubicBezTo>
                  <a:pt x="316" y="310"/>
                  <a:pt x="241" y="354"/>
                  <a:pt x="166" y="3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801622" y="2451997"/>
            <a:ext cx="647481" cy="6514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19"/>
          <p:cNvSpPr>
            <a:spLocks noEditPoints="1"/>
          </p:cNvSpPr>
          <p:nvPr/>
        </p:nvSpPr>
        <p:spPr bwMode="auto">
          <a:xfrm>
            <a:off x="5694744" y="2237060"/>
            <a:ext cx="1074685" cy="1081359"/>
          </a:xfrm>
          <a:custGeom>
            <a:avLst/>
            <a:gdLst>
              <a:gd name="T0" fmla="*/ 373 w 402"/>
              <a:gd name="T1" fmla="*/ 209 h 402"/>
              <a:gd name="T2" fmla="*/ 372 w 402"/>
              <a:gd name="T3" fmla="*/ 190 h 402"/>
              <a:gd name="T4" fmla="*/ 401 w 402"/>
              <a:gd name="T5" fmla="*/ 170 h 402"/>
              <a:gd name="T6" fmla="*/ 389 w 402"/>
              <a:gd name="T7" fmla="*/ 124 h 402"/>
              <a:gd name="T8" fmla="*/ 353 w 402"/>
              <a:gd name="T9" fmla="*/ 123 h 402"/>
              <a:gd name="T10" fmla="*/ 344 w 402"/>
              <a:gd name="T11" fmla="*/ 107 h 402"/>
              <a:gd name="T12" fmla="*/ 360 w 402"/>
              <a:gd name="T13" fmla="*/ 74 h 402"/>
              <a:gd name="T14" fmla="*/ 325 w 402"/>
              <a:gd name="T15" fmla="*/ 41 h 402"/>
              <a:gd name="T16" fmla="*/ 293 w 402"/>
              <a:gd name="T17" fmla="*/ 57 h 402"/>
              <a:gd name="T18" fmla="*/ 277 w 402"/>
              <a:gd name="T19" fmla="*/ 48 h 402"/>
              <a:gd name="T20" fmla="*/ 275 w 402"/>
              <a:gd name="T21" fmla="*/ 12 h 402"/>
              <a:gd name="T22" fmla="*/ 251 w 402"/>
              <a:gd name="T23" fmla="*/ 6 h 402"/>
              <a:gd name="T24" fmla="*/ 228 w 402"/>
              <a:gd name="T25" fmla="*/ 0 h 402"/>
              <a:gd name="T26" fmla="*/ 209 w 402"/>
              <a:gd name="T27" fmla="*/ 30 h 402"/>
              <a:gd name="T28" fmla="*/ 190 w 402"/>
              <a:gd name="T29" fmla="*/ 30 h 402"/>
              <a:gd name="T30" fmla="*/ 170 w 402"/>
              <a:gd name="T31" fmla="*/ 1 h 402"/>
              <a:gd name="T32" fmla="*/ 124 w 402"/>
              <a:gd name="T33" fmla="*/ 13 h 402"/>
              <a:gd name="T34" fmla="*/ 122 w 402"/>
              <a:gd name="T35" fmla="*/ 49 h 402"/>
              <a:gd name="T36" fmla="*/ 106 w 402"/>
              <a:gd name="T37" fmla="*/ 59 h 402"/>
              <a:gd name="T38" fmla="*/ 74 w 402"/>
              <a:gd name="T39" fmla="*/ 43 h 402"/>
              <a:gd name="T40" fmla="*/ 41 w 402"/>
              <a:gd name="T41" fmla="*/ 77 h 402"/>
              <a:gd name="T42" fmla="*/ 56 w 402"/>
              <a:gd name="T43" fmla="*/ 109 h 402"/>
              <a:gd name="T44" fmla="*/ 47 w 402"/>
              <a:gd name="T45" fmla="*/ 126 h 402"/>
              <a:gd name="T46" fmla="*/ 12 w 402"/>
              <a:gd name="T47" fmla="*/ 128 h 402"/>
              <a:gd name="T48" fmla="*/ 6 w 402"/>
              <a:gd name="T49" fmla="*/ 151 h 402"/>
              <a:gd name="T50" fmla="*/ 0 w 402"/>
              <a:gd name="T51" fmla="*/ 174 h 402"/>
              <a:gd name="T52" fmla="*/ 30 w 402"/>
              <a:gd name="T53" fmla="*/ 194 h 402"/>
              <a:gd name="T54" fmla="*/ 30 w 402"/>
              <a:gd name="T55" fmla="*/ 212 h 402"/>
              <a:gd name="T56" fmla="*/ 0 w 402"/>
              <a:gd name="T57" fmla="*/ 233 h 402"/>
              <a:gd name="T58" fmla="*/ 13 w 402"/>
              <a:gd name="T59" fmla="*/ 279 h 402"/>
              <a:gd name="T60" fmla="*/ 49 w 402"/>
              <a:gd name="T61" fmla="*/ 280 h 402"/>
              <a:gd name="T62" fmla="*/ 59 w 402"/>
              <a:gd name="T63" fmla="*/ 296 h 402"/>
              <a:gd name="T64" fmla="*/ 43 w 402"/>
              <a:gd name="T65" fmla="*/ 328 h 402"/>
              <a:gd name="T66" fmla="*/ 77 w 402"/>
              <a:gd name="T67" fmla="*/ 362 h 402"/>
              <a:gd name="T68" fmla="*/ 109 w 402"/>
              <a:gd name="T69" fmla="*/ 345 h 402"/>
              <a:gd name="T70" fmla="*/ 125 w 402"/>
              <a:gd name="T71" fmla="*/ 355 h 402"/>
              <a:gd name="T72" fmla="*/ 128 w 402"/>
              <a:gd name="T73" fmla="*/ 390 h 402"/>
              <a:gd name="T74" fmla="*/ 150 w 402"/>
              <a:gd name="T75" fmla="*/ 396 h 402"/>
              <a:gd name="T76" fmla="*/ 174 w 402"/>
              <a:gd name="T77" fmla="*/ 402 h 402"/>
              <a:gd name="T78" fmla="*/ 194 w 402"/>
              <a:gd name="T79" fmla="*/ 373 h 402"/>
              <a:gd name="T80" fmla="*/ 212 w 402"/>
              <a:gd name="T81" fmla="*/ 372 h 402"/>
              <a:gd name="T82" fmla="*/ 232 w 402"/>
              <a:gd name="T83" fmla="*/ 402 h 402"/>
              <a:gd name="T84" fmla="*/ 278 w 402"/>
              <a:gd name="T85" fmla="*/ 389 h 402"/>
              <a:gd name="T86" fmla="*/ 280 w 402"/>
              <a:gd name="T87" fmla="*/ 353 h 402"/>
              <a:gd name="T88" fmla="*/ 296 w 402"/>
              <a:gd name="T89" fmla="*/ 344 h 402"/>
              <a:gd name="T90" fmla="*/ 328 w 402"/>
              <a:gd name="T91" fmla="*/ 360 h 402"/>
              <a:gd name="T92" fmla="*/ 362 w 402"/>
              <a:gd name="T93" fmla="*/ 326 h 402"/>
              <a:gd name="T94" fmla="*/ 345 w 402"/>
              <a:gd name="T95" fmla="*/ 294 h 402"/>
              <a:gd name="T96" fmla="*/ 354 w 402"/>
              <a:gd name="T97" fmla="*/ 277 h 402"/>
              <a:gd name="T98" fmla="*/ 390 w 402"/>
              <a:gd name="T99" fmla="*/ 275 h 402"/>
              <a:gd name="T100" fmla="*/ 396 w 402"/>
              <a:gd name="T101" fmla="*/ 251 h 402"/>
              <a:gd name="T102" fmla="*/ 402 w 402"/>
              <a:gd name="T103" fmla="*/ 229 h 402"/>
              <a:gd name="T104" fmla="*/ 373 w 402"/>
              <a:gd name="T105" fmla="*/ 209 h 402"/>
              <a:gd name="T106" fmla="*/ 373 w 402"/>
              <a:gd name="T107" fmla="*/ 209 h 402"/>
              <a:gd name="T108" fmla="*/ 166 w 402"/>
              <a:gd name="T109" fmla="*/ 335 h 402"/>
              <a:gd name="T110" fmla="*/ 67 w 402"/>
              <a:gd name="T111" fmla="*/ 167 h 402"/>
              <a:gd name="T112" fmla="*/ 235 w 402"/>
              <a:gd name="T113" fmla="*/ 68 h 402"/>
              <a:gd name="T114" fmla="*/ 335 w 402"/>
              <a:gd name="T115" fmla="*/ 236 h 402"/>
              <a:gd name="T116" fmla="*/ 166 w 402"/>
              <a:gd name="T117" fmla="*/ 335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2" h="402">
                <a:moveTo>
                  <a:pt x="373" y="209"/>
                </a:moveTo>
                <a:cubicBezTo>
                  <a:pt x="373" y="203"/>
                  <a:pt x="373" y="197"/>
                  <a:pt x="372" y="190"/>
                </a:cubicBezTo>
                <a:cubicBezTo>
                  <a:pt x="401" y="170"/>
                  <a:pt x="401" y="170"/>
                  <a:pt x="401" y="170"/>
                </a:cubicBezTo>
                <a:cubicBezTo>
                  <a:pt x="389" y="124"/>
                  <a:pt x="389" y="124"/>
                  <a:pt x="389" y="124"/>
                </a:cubicBezTo>
                <a:cubicBezTo>
                  <a:pt x="353" y="123"/>
                  <a:pt x="353" y="123"/>
                  <a:pt x="353" y="123"/>
                </a:cubicBezTo>
                <a:cubicBezTo>
                  <a:pt x="351" y="117"/>
                  <a:pt x="347" y="111"/>
                  <a:pt x="344" y="107"/>
                </a:cubicBezTo>
                <a:cubicBezTo>
                  <a:pt x="360" y="74"/>
                  <a:pt x="360" y="74"/>
                  <a:pt x="360" y="74"/>
                </a:cubicBezTo>
                <a:cubicBezTo>
                  <a:pt x="325" y="41"/>
                  <a:pt x="325" y="41"/>
                  <a:pt x="325" y="41"/>
                </a:cubicBezTo>
                <a:cubicBezTo>
                  <a:pt x="293" y="57"/>
                  <a:pt x="293" y="57"/>
                  <a:pt x="293" y="57"/>
                </a:cubicBezTo>
                <a:cubicBezTo>
                  <a:pt x="288" y="54"/>
                  <a:pt x="282" y="51"/>
                  <a:pt x="277" y="48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51" y="6"/>
                  <a:pt x="251" y="6"/>
                  <a:pt x="251" y="6"/>
                </a:cubicBezTo>
                <a:cubicBezTo>
                  <a:pt x="228" y="0"/>
                  <a:pt x="228" y="0"/>
                  <a:pt x="228" y="0"/>
                </a:cubicBezTo>
                <a:cubicBezTo>
                  <a:pt x="209" y="30"/>
                  <a:pt x="209" y="30"/>
                  <a:pt x="209" y="30"/>
                </a:cubicBezTo>
                <a:cubicBezTo>
                  <a:pt x="203" y="30"/>
                  <a:pt x="196" y="30"/>
                  <a:pt x="190" y="30"/>
                </a:cubicBezTo>
                <a:cubicBezTo>
                  <a:pt x="170" y="1"/>
                  <a:pt x="170" y="1"/>
                  <a:pt x="170" y="1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2" y="49"/>
                  <a:pt x="122" y="49"/>
                  <a:pt x="122" y="49"/>
                </a:cubicBezTo>
                <a:cubicBezTo>
                  <a:pt x="116" y="52"/>
                  <a:pt x="111" y="55"/>
                  <a:pt x="106" y="59"/>
                </a:cubicBezTo>
                <a:cubicBezTo>
                  <a:pt x="74" y="43"/>
                  <a:pt x="74" y="43"/>
                  <a:pt x="74" y="43"/>
                </a:cubicBezTo>
                <a:cubicBezTo>
                  <a:pt x="41" y="77"/>
                  <a:pt x="41" y="77"/>
                  <a:pt x="41" y="77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3" y="114"/>
                  <a:pt x="50" y="120"/>
                  <a:pt x="47" y="126"/>
                </a:cubicBezTo>
                <a:cubicBezTo>
                  <a:pt x="12" y="128"/>
                  <a:pt x="12" y="128"/>
                  <a:pt x="12" y="128"/>
                </a:cubicBezTo>
                <a:cubicBezTo>
                  <a:pt x="6" y="151"/>
                  <a:pt x="6" y="151"/>
                  <a:pt x="6" y="151"/>
                </a:cubicBezTo>
                <a:cubicBezTo>
                  <a:pt x="0" y="174"/>
                  <a:pt x="0" y="174"/>
                  <a:pt x="0" y="174"/>
                </a:cubicBezTo>
                <a:cubicBezTo>
                  <a:pt x="30" y="194"/>
                  <a:pt x="30" y="194"/>
                  <a:pt x="30" y="194"/>
                </a:cubicBezTo>
                <a:cubicBezTo>
                  <a:pt x="30" y="200"/>
                  <a:pt x="30" y="206"/>
                  <a:pt x="30" y="212"/>
                </a:cubicBezTo>
                <a:cubicBezTo>
                  <a:pt x="0" y="233"/>
                  <a:pt x="0" y="233"/>
                  <a:pt x="0" y="233"/>
                </a:cubicBezTo>
                <a:cubicBezTo>
                  <a:pt x="13" y="279"/>
                  <a:pt x="13" y="279"/>
                  <a:pt x="13" y="279"/>
                </a:cubicBezTo>
                <a:cubicBezTo>
                  <a:pt x="49" y="280"/>
                  <a:pt x="49" y="280"/>
                  <a:pt x="49" y="280"/>
                </a:cubicBezTo>
                <a:cubicBezTo>
                  <a:pt x="52" y="286"/>
                  <a:pt x="55" y="291"/>
                  <a:pt x="59" y="296"/>
                </a:cubicBezTo>
                <a:cubicBezTo>
                  <a:pt x="43" y="328"/>
                  <a:pt x="43" y="328"/>
                  <a:pt x="43" y="328"/>
                </a:cubicBezTo>
                <a:cubicBezTo>
                  <a:pt x="77" y="362"/>
                  <a:pt x="77" y="362"/>
                  <a:pt x="77" y="362"/>
                </a:cubicBezTo>
                <a:cubicBezTo>
                  <a:pt x="109" y="345"/>
                  <a:pt x="109" y="345"/>
                  <a:pt x="109" y="345"/>
                </a:cubicBezTo>
                <a:cubicBezTo>
                  <a:pt x="114" y="349"/>
                  <a:pt x="119" y="352"/>
                  <a:pt x="125" y="355"/>
                </a:cubicBezTo>
                <a:cubicBezTo>
                  <a:pt x="128" y="390"/>
                  <a:pt x="128" y="390"/>
                  <a:pt x="128" y="390"/>
                </a:cubicBezTo>
                <a:cubicBezTo>
                  <a:pt x="150" y="396"/>
                  <a:pt x="150" y="396"/>
                  <a:pt x="150" y="396"/>
                </a:cubicBezTo>
                <a:cubicBezTo>
                  <a:pt x="174" y="402"/>
                  <a:pt x="174" y="402"/>
                  <a:pt x="174" y="402"/>
                </a:cubicBezTo>
                <a:cubicBezTo>
                  <a:pt x="194" y="373"/>
                  <a:pt x="194" y="373"/>
                  <a:pt x="194" y="373"/>
                </a:cubicBezTo>
                <a:cubicBezTo>
                  <a:pt x="200" y="373"/>
                  <a:pt x="206" y="373"/>
                  <a:pt x="212" y="372"/>
                </a:cubicBezTo>
                <a:cubicBezTo>
                  <a:pt x="232" y="402"/>
                  <a:pt x="232" y="402"/>
                  <a:pt x="232" y="402"/>
                </a:cubicBezTo>
                <a:cubicBezTo>
                  <a:pt x="278" y="389"/>
                  <a:pt x="278" y="389"/>
                  <a:pt x="278" y="389"/>
                </a:cubicBezTo>
                <a:cubicBezTo>
                  <a:pt x="280" y="353"/>
                  <a:pt x="280" y="353"/>
                  <a:pt x="280" y="353"/>
                </a:cubicBezTo>
                <a:cubicBezTo>
                  <a:pt x="285" y="351"/>
                  <a:pt x="291" y="348"/>
                  <a:pt x="296" y="344"/>
                </a:cubicBezTo>
                <a:cubicBezTo>
                  <a:pt x="328" y="360"/>
                  <a:pt x="328" y="360"/>
                  <a:pt x="328" y="360"/>
                </a:cubicBezTo>
                <a:cubicBezTo>
                  <a:pt x="362" y="326"/>
                  <a:pt x="362" y="326"/>
                  <a:pt x="362" y="326"/>
                </a:cubicBezTo>
                <a:cubicBezTo>
                  <a:pt x="345" y="294"/>
                  <a:pt x="345" y="294"/>
                  <a:pt x="345" y="294"/>
                </a:cubicBezTo>
                <a:cubicBezTo>
                  <a:pt x="349" y="289"/>
                  <a:pt x="352" y="283"/>
                  <a:pt x="354" y="277"/>
                </a:cubicBezTo>
                <a:cubicBezTo>
                  <a:pt x="390" y="275"/>
                  <a:pt x="390" y="275"/>
                  <a:pt x="390" y="275"/>
                </a:cubicBezTo>
                <a:cubicBezTo>
                  <a:pt x="396" y="251"/>
                  <a:pt x="396" y="251"/>
                  <a:pt x="396" y="251"/>
                </a:cubicBezTo>
                <a:cubicBezTo>
                  <a:pt x="402" y="229"/>
                  <a:pt x="402" y="229"/>
                  <a:pt x="402" y="229"/>
                </a:cubicBezTo>
                <a:cubicBezTo>
                  <a:pt x="373" y="209"/>
                  <a:pt x="373" y="209"/>
                  <a:pt x="373" y="209"/>
                </a:cubicBezTo>
                <a:cubicBezTo>
                  <a:pt x="373" y="209"/>
                  <a:pt x="373" y="209"/>
                  <a:pt x="373" y="209"/>
                </a:cubicBezTo>
                <a:close/>
                <a:moveTo>
                  <a:pt x="166" y="335"/>
                </a:moveTo>
                <a:cubicBezTo>
                  <a:pt x="93" y="316"/>
                  <a:pt x="48" y="241"/>
                  <a:pt x="67" y="167"/>
                </a:cubicBezTo>
                <a:cubicBezTo>
                  <a:pt x="87" y="93"/>
                  <a:pt x="162" y="49"/>
                  <a:pt x="235" y="68"/>
                </a:cubicBezTo>
                <a:cubicBezTo>
                  <a:pt x="309" y="87"/>
                  <a:pt x="354" y="162"/>
                  <a:pt x="335" y="236"/>
                </a:cubicBezTo>
                <a:cubicBezTo>
                  <a:pt x="316" y="310"/>
                  <a:pt x="241" y="354"/>
                  <a:pt x="166" y="3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Oval 20"/>
          <p:cNvSpPr>
            <a:spLocks noChangeArrowheads="1"/>
          </p:cNvSpPr>
          <p:nvPr/>
        </p:nvSpPr>
        <p:spPr bwMode="auto">
          <a:xfrm>
            <a:off x="5908346" y="2451997"/>
            <a:ext cx="647481" cy="65148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21"/>
          <p:cNvSpPr>
            <a:spLocks noEditPoints="1"/>
          </p:cNvSpPr>
          <p:nvPr/>
        </p:nvSpPr>
        <p:spPr bwMode="auto">
          <a:xfrm>
            <a:off x="7215323" y="2656253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22"/>
          <p:cNvSpPr>
            <a:spLocks noEditPoints="1"/>
          </p:cNvSpPr>
          <p:nvPr/>
        </p:nvSpPr>
        <p:spPr bwMode="auto">
          <a:xfrm>
            <a:off x="1673691" y="2650913"/>
            <a:ext cx="262998" cy="253652"/>
          </a:xfrm>
          <a:custGeom>
            <a:avLst/>
            <a:gdLst>
              <a:gd name="T0" fmla="*/ 59 w 98"/>
              <a:gd name="T1" fmla="*/ 0 h 94"/>
              <a:gd name="T2" fmla="*/ 70 w 98"/>
              <a:gd name="T3" fmla="*/ 11 h 94"/>
              <a:gd name="T4" fmla="*/ 79 w 98"/>
              <a:gd name="T5" fmla="*/ 14 h 94"/>
              <a:gd name="T6" fmla="*/ 98 w 98"/>
              <a:gd name="T7" fmla="*/ 34 h 94"/>
              <a:gd name="T8" fmla="*/ 92 w 98"/>
              <a:gd name="T9" fmla="*/ 89 h 94"/>
              <a:gd name="T10" fmla="*/ 19 w 98"/>
              <a:gd name="T11" fmla="*/ 94 h 94"/>
              <a:gd name="T12" fmla="*/ 5 w 98"/>
              <a:gd name="T13" fmla="*/ 88 h 94"/>
              <a:gd name="T14" fmla="*/ 0 w 98"/>
              <a:gd name="T15" fmla="*/ 34 h 94"/>
              <a:gd name="T16" fmla="*/ 19 w 98"/>
              <a:gd name="T17" fmla="*/ 14 h 94"/>
              <a:gd name="T18" fmla="*/ 27 w 98"/>
              <a:gd name="T19" fmla="*/ 11 h 94"/>
              <a:gd name="T20" fmla="*/ 38 w 98"/>
              <a:gd name="T21" fmla="*/ 0 h 94"/>
              <a:gd name="T22" fmla="*/ 69 w 98"/>
              <a:gd name="T23" fmla="*/ 22 h 94"/>
              <a:gd name="T24" fmla="*/ 68 w 98"/>
              <a:gd name="T25" fmla="*/ 22 h 94"/>
              <a:gd name="T26" fmla="*/ 29 w 98"/>
              <a:gd name="T27" fmla="*/ 22 h 94"/>
              <a:gd name="T28" fmla="*/ 11 w 98"/>
              <a:gd name="T29" fmla="*/ 25 h 94"/>
              <a:gd name="T30" fmla="*/ 7 w 98"/>
              <a:gd name="T31" fmla="*/ 34 h 94"/>
              <a:gd name="T32" fmla="*/ 18 w 98"/>
              <a:gd name="T33" fmla="*/ 52 h 94"/>
              <a:gd name="T34" fmla="*/ 20 w 98"/>
              <a:gd name="T35" fmla="*/ 43 h 94"/>
              <a:gd name="T36" fmla="*/ 37 w 98"/>
              <a:gd name="T37" fmla="*/ 43 h 94"/>
              <a:gd name="T38" fmla="*/ 39 w 98"/>
              <a:gd name="T39" fmla="*/ 45 h 94"/>
              <a:gd name="T40" fmla="*/ 59 w 98"/>
              <a:gd name="T41" fmla="*/ 52 h 94"/>
              <a:gd name="T42" fmla="*/ 61 w 98"/>
              <a:gd name="T43" fmla="*/ 43 h 94"/>
              <a:gd name="T44" fmla="*/ 77 w 98"/>
              <a:gd name="T45" fmla="*/ 43 h 94"/>
              <a:gd name="T46" fmla="*/ 80 w 98"/>
              <a:gd name="T47" fmla="*/ 45 h 94"/>
              <a:gd name="T48" fmla="*/ 91 w 98"/>
              <a:gd name="T49" fmla="*/ 52 h 94"/>
              <a:gd name="T50" fmla="*/ 87 w 98"/>
              <a:gd name="T51" fmla="*/ 25 h 94"/>
              <a:gd name="T52" fmla="*/ 69 w 98"/>
              <a:gd name="T53" fmla="*/ 22 h 94"/>
              <a:gd name="T54" fmla="*/ 32 w 98"/>
              <a:gd name="T55" fmla="*/ 14 h 94"/>
              <a:gd name="T56" fmla="*/ 66 w 98"/>
              <a:gd name="T57" fmla="*/ 11 h 94"/>
              <a:gd name="T58" fmla="*/ 59 w 98"/>
              <a:gd name="T59" fmla="*/ 4 h 94"/>
              <a:gd name="T60" fmla="*/ 34 w 98"/>
              <a:gd name="T61" fmla="*/ 6 h 94"/>
              <a:gd name="T62" fmla="*/ 32 w 98"/>
              <a:gd name="T63" fmla="*/ 14 h 94"/>
              <a:gd name="T64" fmla="*/ 7 w 98"/>
              <a:gd name="T65" fmla="*/ 57 h 94"/>
              <a:gd name="T66" fmla="*/ 11 w 98"/>
              <a:gd name="T67" fmla="*/ 83 h 94"/>
              <a:gd name="T68" fmla="*/ 19 w 98"/>
              <a:gd name="T69" fmla="*/ 87 h 94"/>
              <a:gd name="T70" fmla="*/ 87 w 98"/>
              <a:gd name="T71" fmla="*/ 83 h 94"/>
              <a:gd name="T72" fmla="*/ 91 w 98"/>
              <a:gd name="T73" fmla="*/ 57 h 94"/>
              <a:gd name="T74" fmla="*/ 80 w 98"/>
              <a:gd name="T75" fmla="*/ 63 h 94"/>
              <a:gd name="T76" fmla="*/ 77 w 98"/>
              <a:gd name="T77" fmla="*/ 66 h 94"/>
              <a:gd name="T78" fmla="*/ 59 w 98"/>
              <a:gd name="T79" fmla="*/ 63 h 94"/>
              <a:gd name="T80" fmla="*/ 59 w 98"/>
              <a:gd name="T81" fmla="*/ 57 h 94"/>
              <a:gd name="T82" fmla="*/ 39 w 98"/>
              <a:gd name="T83" fmla="*/ 63 h 94"/>
              <a:gd name="T84" fmla="*/ 36 w 98"/>
              <a:gd name="T85" fmla="*/ 66 h 94"/>
              <a:gd name="T86" fmla="*/ 18 w 98"/>
              <a:gd name="T87" fmla="*/ 63 h 94"/>
              <a:gd name="T88" fmla="*/ 18 w 98"/>
              <a:gd name="T89" fmla="*/ 57 h 94"/>
              <a:gd name="T90" fmla="*/ 34 w 98"/>
              <a:gd name="T91" fmla="*/ 48 h 94"/>
              <a:gd name="T92" fmla="*/ 23 w 98"/>
              <a:gd name="T93" fmla="*/ 48 h 94"/>
              <a:gd name="T94" fmla="*/ 23 w 98"/>
              <a:gd name="T95" fmla="*/ 54 h 94"/>
              <a:gd name="T96" fmla="*/ 23 w 98"/>
              <a:gd name="T97" fmla="*/ 61 h 94"/>
              <a:gd name="T98" fmla="*/ 34 w 98"/>
              <a:gd name="T99" fmla="*/ 54 h 94"/>
              <a:gd name="T100" fmla="*/ 34 w 98"/>
              <a:gd name="T101" fmla="*/ 54 h 94"/>
              <a:gd name="T102" fmla="*/ 75 w 98"/>
              <a:gd name="T103" fmla="*/ 48 h 94"/>
              <a:gd name="T104" fmla="*/ 64 w 98"/>
              <a:gd name="T105" fmla="*/ 48 h 94"/>
              <a:gd name="T106" fmla="*/ 64 w 98"/>
              <a:gd name="T107" fmla="*/ 54 h 94"/>
              <a:gd name="T108" fmla="*/ 64 w 98"/>
              <a:gd name="T109" fmla="*/ 61 h 94"/>
              <a:gd name="T110" fmla="*/ 75 w 98"/>
              <a:gd name="T111" fmla="*/ 54 h 94"/>
              <a:gd name="T112" fmla="*/ 75 w 98"/>
              <a:gd name="T113" fmla="*/ 5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8" h="94">
                <a:moveTo>
                  <a:pt x="38" y="0"/>
                </a:moveTo>
                <a:cubicBezTo>
                  <a:pt x="59" y="0"/>
                  <a:pt x="59" y="0"/>
                  <a:pt x="59" y="0"/>
                </a:cubicBezTo>
                <a:cubicBezTo>
                  <a:pt x="62" y="0"/>
                  <a:pt x="65" y="1"/>
                  <a:pt x="67" y="3"/>
                </a:cubicBezTo>
                <a:cubicBezTo>
                  <a:pt x="69" y="5"/>
                  <a:pt x="70" y="8"/>
                  <a:pt x="70" y="11"/>
                </a:cubicBezTo>
                <a:cubicBezTo>
                  <a:pt x="70" y="14"/>
                  <a:pt x="70" y="14"/>
                  <a:pt x="70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84" y="14"/>
                  <a:pt x="89" y="16"/>
                  <a:pt x="92" y="20"/>
                </a:cubicBezTo>
                <a:cubicBezTo>
                  <a:pt x="96" y="24"/>
                  <a:pt x="98" y="28"/>
                  <a:pt x="98" y="34"/>
                </a:cubicBezTo>
                <a:cubicBezTo>
                  <a:pt x="98" y="75"/>
                  <a:pt x="98" y="75"/>
                  <a:pt x="98" y="75"/>
                </a:cubicBezTo>
                <a:cubicBezTo>
                  <a:pt x="98" y="80"/>
                  <a:pt x="96" y="85"/>
                  <a:pt x="92" y="89"/>
                </a:cubicBezTo>
                <a:cubicBezTo>
                  <a:pt x="89" y="92"/>
                  <a:pt x="84" y="94"/>
                  <a:pt x="79" y="94"/>
                </a:cubicBezTo>
                <a:cubicBezTo>
                  <a:pt x="19" y="94"/>
                  <a:pt x="19" y="94"/>
                  <a:pt x="19" y="94"/>
                </a:cubicBezTo>
                <a:cubicBezTo>
                  <a:pt x="14" y="94"/>
                  <a:pt x="9" y="92"/>
                  <a:pt x="5" y="89"/>
                </a:cubicBezTo>
                <a:cubicBezTo>
                  <a:pt x="5" y="88"/>
                  <a:pt x="5" y="88"/>
                  <a:pt x="5" y="88"/>
                </a:cubicBezTo>
                <a:cubicBezTo>
                  <a:pt x="2" y="85"/>
                  <a:pt x="0" y="80"/>
                  <a:pt x="0" y="75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28"/>
                  <a:pt x="2" y="24"/>
                  <a:pt x="5" y="20"/>
                </a:cubicBezTo>
                <a:cubicBezTo>
                  <a:pt x="9" y="16"/>
                  <a:pt x="14" y="14"/>
                  <a:pt x="19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8"/>
                  <a:pt x="29" y="5"/>
                  <a:pt x="31" y="3"/>
                </a:cubicBezTo>
                <a:cubicBezTo>
                  <a:pt x="33" y="1"/>
                  <a:pt x="35" y="0"/>
                  <a:pt x="38" y="0"/>
                </a:cubicBezTo>
                <a:close/>
                <a:moveTo>
                  <a:pt x="69" y="22"/>
                </a:moveTo>
                <a:cubicBezTo>
                  <a:pt x="69" y="22"/>
                  <a:pt x="69" y="22"/>
                  <a:pt x="69" y="22"/>
                </a:cubicBezTo>
                <a:cubicBezTo>
                  <a:pt x="68" y="22"/>
                  <a:pt x="68" y="22"/>
                  <a:pt x="68" y="22"/>
                </a:cubicBezTo>
                <a:cubicBezTo>
                  <a:pt x="68" y="22"/>
                  <a:pt x="68" y="22"/>
                  <a:pt x="68" y="22"/>
                </a:cubicBezTo>
                <a:cubicBezTo>
                  <a:pt x="30" y="22"/>
                  <a:pt x="30" y="22"/>
                  <a:pt x="30" y="22"/>
                </a:cubicBezTo>
                <a:cubicBezTo>
                  <a:pt x="29" y="22"/>
                  <a:pt x="29" y="22"/>
                  <a:pt x="29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6" y="22"/>
                  <a:pt x="13" y="23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9" y="28"/>
                  <a:pt x="7" y="31"/>
                  <a:pt x="7" y="34"/>
                </a:cubicBezTo>
                <a:cubicBezTo>
                  <a:pt x="7" y="52"/>
                  <a:pt x="7" y="52"/>
                  <a:pt x="7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45"/>
                  <a:pt x="18" y="45"/>
                  <a:pt x="18" y="45"/>
                </a:cubicBezTo>
                <a:cubicBezTo>
                  <a:pt x="18" y="44"/>
                  <a:pt x="19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8" y="43"/>
                  <a:pt x="39" y="44"/>
                  <a:pt x="39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52"/>
                  <a:pt x="39" y="52"/>
                  <a:pt x="3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45"/>
                  <a:pt x="59" y="45"/>
                  <a:pt x="59" y="45"/>
                </a:cubicBezTo>
                <a:cubicBezTo>
                  <a:pt x="59" y="44"/>
                  <a:pt x="60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77" y="43"/>
                  <a:pt x="77" y="43"/>
                  <a:pt x="77" y="43"/>
                </a:cubicBezTo>
                <a:cubicBezTo>
                  <a:pt x="79" y="43"/>
                  <a:pt x="80" y="44"/>
                  <a:pt x="80" y="45"/>
                </a:cubicBezTo>
                <a:cubicBezTo>
                  <a:pt x="80" y="45"/>
                  <a:pt x="80" y="45"/>
                  <a:pt x="80" y="45"/>
                </a:cubicBezTo>
                <a:cubicBezTo>
                  <a:pt x="80" y="52"/>
                  <a:pt x="80" y="52"/>
                  <a:pt x="80" y="52"/>
                </a:cubicBezTo>
                <a:cubicBezTo>
                  <a:pt x="91" y="52"/>
                  <a:pt x="91" y="52"/>
                  <a:pt x="91" y="52"/>
                </a:cubicBezTo>
                <a:cubicBezTo>
                  <a:pt x="91" y="34"/>
                  <a:pt x="91" y="34"/>
                  <a:pt x="91" y="34"/>
                </a:cubicBezTo>
                <a:cubicBezTo>
                  <a:pt x="91" y="31"/>
                  <a:pt x="89" y="28"/>
                  <a:pt x="87" y="25"/>
                </a:cubicBezTo>
                <a:cubicBezTo>
                  <a:pt x="85" y="23"/>
                  <a:pt x="82" y="22"/>
                  <a:pt x="79" y="22"/>
                </a:cubicBezTo>
                <a:cubicBezTo>
                  <a:pt x="69" y="22"/>
                  <a:pt x="69" y="22"/>
                  <a:pt x="69" y="22"/>
                </a:cubicBezTo>
                <a:close/>
                <a:moveTo>
                  <a:pt x="32" y="14"/>
                </a:moveTo>
                <a:cubicBezTo>
                  <a:pt x="32" y="14"/>
                  <a:pt x="32" y="14"/>
                  <a:pt x="32" y="14"/>
                </a:cubicBezTo>
                <a:cubicBezTo>
                  <a:pt x="66" y="14"/>
                  <a:pt x="66" y="14"/>
                  <a:pt x="66" y="14"/>
                </a:cubicBezTo>
                <a:cubicBezTo>
                  <a:pt x="66" y="11"/>
                  <a:pt x="66" y="11"/>
                  <a:pt x="66" y="11"/>
                </a:cubicBezTo>
                <a:cubicBezTo>
                  <a:pt x="66" y="9"/>
                  <a:pt x="65" y="7"/>
                  <a:pt x="64" y="6"/>
                </a:cubicBezTo>
                <a:cubicBezTo>
                  <a:pt x="63" y="5"/>
                  <a:pt x="61" y="4"/>
                  <a:pt x="5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7" y="4"/>
                  <a:pt x="35" y="5"/>
                  <a:pt x="34" y="6"/>
                </a:cubicBezTo>
                <a:cubicBezTo>
                  <a:pt x="33" y="7"/>
                  <a:pt x="32" y="9"/>
                  <a:pt x="32" y="11"/>
                </a:cubicBezTo>
                <a:cubicBezTo>
                  <a:pt x="32" y="14"/>
                  <a:pt x="32" y="14"/>
                  <a:pt x="32" y="14"/>
                </a:cubicBezTo>
                <a:close/>
                <a:moveTo>
                  <a:pt x="7" y="57"/>
                </a:moveTo>
                <a:cubicBezTo>
                  <a:pt x="7" y="57"/>
                  <a:pt x="7" y="57"/>
                  <a:pt x="7" y="57"/>
                </a:cubicBezTo>
                <a:cubicBezTo>
                  <a:pt x="7" y="75"/>
                  <a:pt x="7" y="75"/>
                  <a:pt x="7" y="75"/>
                </a:cubicBezTo>
                <a:cubicBezTo>
                  <a:pt x="7" y="78"/>
                  <a:pt x="8" y="81"/>
                  <a:pt x="11" y="83"/>
                </a:cubicBezTo>
                <a:cubicBezTo>
                  <a:pt x="11" y="83"/>
                  <a:pt x="11" y="83"/>
                  <a:pt x="11" y="83"/>
                </a:cubicBezTo>
                <a:cubicBezTo>
                  <a:pt x="13" y="85"/>
                  <a:pt x="16" y="87"/>
                  <a:pt x="19" y="87"/>
                </a:cubicBezTo>
                <a:cubicBezTo>
                  <a:pt x="79" y="87"/>
                  <a:pt x="79" y="87"/>
                  <a:pt x="79" y="87"/>
                </a:cubicBezTo>
                <a:cubicBezTo>
                  <a:pt x="82" y="87"/>
                  <a:pt x="85" y="85"/>
                  <a:pt x="87" y="83"/>
                </a:cubicBezTo>
                <a:cubicBezTo>
                  <a:pt x="89" y="81"/>
                  <a:pt x="91" y="78"/>
                  <a:pt x="91" y="75"/>
                </a:cubicBezTo>
                <a:cubicBezTo>
                  <a:pt x="91" y="57"/>
                  <a:pt x="91" y="57"/>
                  <a:pt x="91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0" y="63"/>
                  <a:pt x="80" y="63"/>
                  <a:pt x="80" y="63"/>
                </a:cubicBezTo>
                <a:cubicBezTo>
                  <a:pt x="80" y="65"/>
                  <a:pt x="79" y="66"/>
                  <a:pt x="77" y="66"/>
                </a:cubicBezTo>
                <a:cubicBezTo>
                  <a:pt x="77" y="66"/>
                  <a:pt x="77" y="66"/>
                  <a:pt x="77" y="66"/>
                </a:cubicBezTo>
                <a:cubicBezTo>
                  <a:pt x="61" y="66"/>
                  <a:pt x="61" y="66"/>
                  <a:pt x="61" y="66"/>
                </a:cubicBezTo>
                <a:cubicBezTo>
                  <a:pt x="60" y="66"/>
                  <a:pt x="59" y="65"/>
                  <a:pt x="59" y="63"/>
                </a:cubicBezTo>
                <a:cubicBezTo>
                  <a:pt x="59" y="63"/>
                  <a:pt x="59" y="63"/>
                  <a:pt x="59" y="63"/>
                </a:cubicBezTo>
                <a:cubicBezTo>
                  <a:pt x="59" y="57"/>
                  <a:pt x="59" y="57"/>
                  <a:pt x="5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63"/>
                  <a:pt x="39" y="63"/>
                  <a:pt x="39" y="63"/>
                </a:cubicBezTo>
                <a:cubicBezTo>
                  <a:pt x="39" y="65"/>
                  <a:pt x="38" y="66"/>
                  <a:pt x="37" y="66"/>
                </a:cubicBezTo>
                <a:cubicBezTo>
                  <a:pt x="36" y="66"/>
                  <a:pt x="36" y="66"/>
                  <a:pt x="36" y="66"/>
                </a:cubicBezTo>
                <a:cubicBezTo>
                  <a:pt x="20" y="66"/>
                  <a:pt x="20" y="66"/>
                  <a:pt x="20" y="66"/>
                </a:cubicBezTo>
                <a:cubicBezTo>
                  <a:pt x="19" y="66"/>
                  <a:pt x="18" y="65"/>
                  <a:pt x="18" y="63"/>
                </a:cubicBezTo>
                <a:cubicBezTo>
                  <a:pt x="18" y="63"/>
                  <a:pt x="18" y="63"/>
                  <a:pt x="18" y="63"/>
                </a:cubicBezTo>
                <a:cubicBezTo>
                  <a:pt x="18" y="57"/>
                  <a:pt x="18" y="57"/>
                  <a:pt x="18" y="57"/>
                </a:cubicBezTo>
                <a:cubicBezTo>
                  <a:pt x="7" y="57"/>
                  <a:pt x="7" y="57"/>
                  <a:pt x="7" y="57"/>
                </a:cubicBezTo>
                <a:close/>
                <a:moveTo>
                  <a:pt x="34" y="48"/>
                </a:moveTo>
                <a:cubicBezTo>
                  <a:pt x="34" y="48"/>
                  <a:pt x="34" y="48"/>
                  <a:pt x="34" y="48"/>
                </a:cubicBezTo>
                <a:cubicBezTo>
                  <a:pt x="23" y="48"/>
                  <a:pt x="23" y="48"/>
                  <a:pt x="23" y="48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61"/>
                  <a:pt x="23" y="61"/>
                  <a:pt x="23" y="61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48"/>
                  <a:pt x="34" y="48"/>
                  <a:pt x="34" y="48"/>
                </a:cubicBezTo>
                <a:close/>
                <a:moveTo>
                  <a:pt x="75" y="48"/>
                </a:moveTo>
                <a:cubicBezTo>
                  <a:pt x="75" y="48"/>
                  <a:pt x="75" y="48"/>
                  <a:pt x="75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61"/>
                  <a:pt x="64" y="61"/>
                  <a:pt x="64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48"/>
                  <a:pt x="75" y="48"/>
                  <a:pt x="75" y="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23"/>
          <p:cNvSpPr>
            <a:spLocks noEditPoints="1"/>
          </p:cNvSpPr>
          <p:nvPr/>
        </p:nvSpPr>
        <p:spPr bwMode="auto">
          <a:xfrm>
            <a:off x="6121948" y="2648243"/>
            <a:ext cx="216272" cy="258992"/>
          </a:xfrm>
          <a:custGeom>
            <a:avLst/>
            <a:gdLst>
              <a:gd name="T0" fmla="*/ 72 w 81"/>
              <a:gd name="T1" fmla="*/ 1 h 96"/>
              <a:gd name="T2" fmla="*/ 70 w 81"/>
              <a:gd name="T3" fmla="*/ 7 h 96"/>
              <a:gd name="T4" fmla="*/ 81 w 81"/>
              <a:gd name="T5" fmla="*/ 36 h 96"/>
              <a:gd name="T6" fmla="*/ 68 w 81"/>
              <a:gd name="T7" fmla="*/ 68 h 96"/>
              <a:gd name="T8" fmla="*/ 54 w 81"/>
              <a:gd name="T9" fmla="*/ 78 h 96"/>
              <a:gd name="T10" fmla="*/ 40 w 81"/>
              <a:gd name="T11" fmla="*/ 81 h 96"/>
              <a:gd name="T12" fmla="*/ 55 w 81"/>
              <a:gd name="T13" fmla="*/ 88 h 96"/>
              <a:gd name="T14" fmla="*/ 55 w 81"/>
              <a:gd name="T15" fmla="*/ 96 h 96"/>
              <a:gd name="T16" fmla="*/ 37 w 81"/>
              <a:gd name="T17" fmla="*/ 96 h 96"/>
              <a:gd name="T18" fmla="*/ 18 w 81"/>
              <a:gd name="T19" fmla="*/ 96 h 96"/>
              <a:gd name="T20" fmla="*/ 18 w 81"/>
              <a:gd name="T21" fmla="*/ 88 h 96"/>
              <a:gd name="T22" fmla="*/ 33 w 81"/>
              <a:gd name="T23" fmla="*/ 81 h 96"/>
              <a:gd name="T24" fmla="*/ 20 w 81"/>
              <a:gd name="T25" fmla="*/ 78 h 96"/>
              <a:gd name="T26" fmla="*/ 7 w 81"/>
              <a:gd name="T27" fmla="*/ 69 h 96"/>
              <a:gd name="T28" fmla="*/ 1 w 81"/>
              <a:gd name="T29" fmla="*/ 72 h 96"/>
              <a:gd name="T30" fmla="*/ 10 w 81"/>
              <a:gd name="T31" fmla="*/ 60 h 96"/>
              <a:gd name="T32" fmla="*/ 11 w 81"/>
              <a:gd name="T33" fmla="*/ 11 h 96"/>
              <a:gd name="T34" fmla="*/ 37 w 81"/>
              <a:gd name="T35" fmla="*/ 0 h 96"/>
              <a:gd name="T36" fmla="*/ 65 w 81"/>
              <a:gd name="T37" fmla="*/ 5 h 96"/>
              <a:gd name="T38" fmla="*/ 65 w 81"/>
              <a:gd name="T39" fmla="*/ 5 h 96"/>
              <a:gd name="T40" fmla="*/ 69 w 81"/>
              <a:gd name="T41" fmla="*/ 1 h 96"/>
              <a:gd name="T42" fmla="*/ 67 w 81"/>
              <a:gd name="T43" fmla="*/ 10 h 96"/>
              <a:gd name="T44" fmla="*/ 73 w 81"/>
              <a:gd name="T45" fmla="*/ 36 h 96"/>
              <a:gd name="T46" fmla="*/ 62 w 81"/>
              <a:gd name="T47" fmla="*/ 62 h 96"/>
              <a:gd name="T48" fmla="*/ 13 w 81"/>
              <a:gd name="T49" fmla="*/ 64 h 96"/>
              <a:gd name="T50" fmla="*/ 21 w 81"/>
              <a:gd name="T51" fmla="*/ 73 h 96"/>
              <a:gd name="T52" fmla="*/ 52 w 81"/>
              <a:gd name="T53" fmla="*/ 73 h 96"/>
              <a:gd name="T54" fmla="*/ 65 w 81"/>
              <a:gd name="T55" fmla="*/ 65 h 96"/>
              <a:gd name="T56" fmla="*/ 65 w 81"/>
              <a:gd name="T57" fmla="*/ 65 h 96"/>
              <a:gd name="T58" fmla="*/ 77 w 81"/>
              <a:gd name="T59" fmla="*/ 36 h 96"/>
              <a:gd name="T60" fmla="*/ 67 w 81"/>
              <a:gd name="T61" fmla="*/ 10 h 96"/>
              <a:gd name="T62" fmla="*/ 57 w 81"/>
              <a:gd name="T63" fmla="*/ 16 h 96"/>
              <a:gd name="T64" fmla="*/ 16 w 81"/>
              <a:gd name="T65" fmla="*/ 16 h 96"/>
              <a:gd name="T66" fmla="*/ 16 w 81"/>
              <a:gd name="T67" fmla="*/ 57 h 96"/>
              <a:gd name="T68" fmla="*/ 57 w 81"/>
              <a:gd name="T69" fmla="*/ 57 h 96"/>
              <a:gd name="T70" fmla="*/ 65 w 81"/>
              <a:gd name="T71" fmla="*/ 36 h 96"/>
              <a:gd name="T72" fmla="*/ 57 w 81"/>
              <a:gd name="T73" fmla="*/ 1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1" h="96">
                <a:moveTo>
                  <a:pt x="69" y="1"/>
                </a:moveTo>
                <a:cubicBezTo>
                  <a:pt x="70" y="0"/>
                  <a:pt x="71" y="0"/>
                  <a:pt x="72" y="1"/>
                </a:cubicBezTo>
                <a:cubicBezTo>
                  <a:pt x="73" y="2"/>
                  <a:pt x="73" y="3"/>
                  <a:pt x="72" y="4"/>
                </a:cubicBezTo>
                <a:cubicBezTo>
                  <a:pt x="70" y="7"/>
                  <a:pt x="70" y="7"/>
                  <a:pt x="70" y="7"/>
                </a:cubicBezTo>
                <a:cubicBezTo>
                  <a:pt x="73" y="10"/>
                  <a:pt x="76" y="15"/>
                  <a:pt x="78" y="19"/>
                </a:cubicBezTo>
                <a:cubicBezTo>
                  <a:pt x="80" y="25"/>
                  <a:pt x="81" y="30"/>
                  <a:pt x="81" y="36"/>
                </a:cubicBezTo>
                <a:cubicBezTo>
                  <a:pt x="81" y="42"/>
                  <a:pt x="80" y="48"/>
                  <a:pt x="78" y="53"/>
                </a:cubicBezTo>
                <a:cubicBezTo>
                  <a:pt x="76" y="59"/>
                  <a:pt x="72" y="64"/>
                  <a:pt x="68" y="68"/>
                </a:cubicBezTo>
                <a:cubicBezTo>
                  <a:pt x="64" y="72"/>
                  <a:pt x="59" y="75"/>
                  <a:pt x="54" y="78"/>
                </a:cubicBezTo>
                <a:cubicBezTo>
                  <a:pt x="54" y="78"/>
                  <a:pt x="54" y="78"/>
                  <a:pt x="54" y="78"/>
                </a:cubicBezTo>
                <a:cubicBezTo>
                  <a:pt x="49" y="79"/>
                  <a:pt x="45" y="80"/>
                  <a:pt x="40" y="81"/>
                </a:cubicBezTo>
                <a:cubicBezTo>
                  <a:pt x="40" y="81"/>
                  <a:pt x="40" y="81"/>
                  <a:pt x="40" y="81"/>
                </a:cubicBezTo>
                <a:cubicBezTo>
                  <a:pt x="40" y="88"/>
                  <a:pt x="40" y="88"/>
                  <a:pt x="40" y="88"/>
                </a:cubicBezTo>
                <a:cubicBezTo>
                  <a:pt x="55" y="88"/>
                  <a:pt x="55" y="88"/>
                  <a:pt x="55" y="88"/>
                </a:cubicBezTo>
                <a:cubicBezTo>
                  <a:pt x="57" y="88"/>
                  <a:pt x="59" y="90"/>
                  <a:pt x="59" y="92"/>
                </a:cubicBezTo>
                <a:cubicBezTo>
                  <a:pt x="59" y="94"/>
                  <a:pt x="57" y="96"/>
                  <a:pt x="55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18" y="96"/>
                  <a:pt x="18" y="96"/>
                  <a:pt x="18" y="96"/>
                </a:cubicBezTo>
                <a:cubicBezTo>
                  <a:pt x="16" y="96"/>
                  <a:pt x="15" y="94"/>
                  <a:pt x="15" y="92"/>
                </a:cubicBezTo>
                <a:cubicBezTo>
                  <a:pt x="15" y="90"/>
                  <a:pt x="16" y="88"/>
                  <a:pt x="18" y="88"/>
                </a:cubicBezTo>
                <a:cubicBezTo>
                  <a:pt x="33" y="88"/>
                  <a:pt x="33" y="88"/>
                  <a:pt x="33" y="88"/>
                </a:cubicBezTo>
                <a:cubicBezTo>
                  <a:pt x="33" y="81"/>
                  <a:pt x="33" y="81"/>
                  <a:pt x="33" y="81"/>
                </a:cubicBezTo>
                <a:cubicBezTo>
                  <a:pt x="33" y="81"/>
                  <a:pt x="33" y="81"/>
                  <a:pt x="33" y="81"/>
                </a:cubicBezTo>
                <a:cubicBezTo>
                  <a:pt x="28" y="80"/>
                  <a:pt x="24" y="79"/>
                  <a:pt x="20" y="78"/>
                </a:cubicBezTo>
                <a:cubicBezTo>
                  <a:pt x="20" y="78"/>
                  <a:pt x="20" y="78"/>
                  <a:pt x="20" y="78"/>
                </a:cubicBezTo>
                <a:cubicBezTo>
                  <a:pt x="15" y="76"/>
                  <a:pt x="11" y="73"/>
                  <a:pt x="7" y="69"/>
                </a:cubicBezTo>
                <a:cubicBezTo>
                  <a:pt x="5" y="72"/>
                  <a:pt x="5" y="72"/>
                  <a:pt x="5" y="72"/>
                </a:cubicBezTo>
                <a:cubicBezTo>
                  <a:pt x="4" y="73"/>
                  <a:pt x="2" y="73"/>
                  <a:pt x="1" y="72"/>
                </a:cubicBezTo>
                <a:cubicBezTo>
                  <a:pt x="0" y="71"/>
                  <a:pt x="0" y="69"/>
                  <a:pt x="1" y="69"/>
                </a:cubicBezTo>
                <a:cubicBezTo>
                  <a:pt x="10" y="60"/>
                  <a:pt x="10" y="60"/>
                  <a:pt x="10" y="60"/>
                </a:cubicBezTo>
                <a:cubicBezTo>
                  <a:pt x="4" y="54"/>
                  <a:pt x="1" y="46"/>
                  <a:pt x="1" y="36"/>
                </a:cubicBezTo>
                <a:cubicBezTo>
                  <a:pt x="1" y="26"/>
                  <a:pt x="5" y="17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8" y="4"/>
                  <a:pt x="27" y="0"/>
                  <a:pt x="37" y="0"/>
                </a:cubicBezTo>
                <a:cubicBezTo>
                  <a:pt x="46" y="0"/>
                  <a:pt x="54" y="4"/>
                  <a:pt x="61" y="9"/>
                </a:cubicBezTo>
                <a:cubicBezTo>
                  <a:pt x="65" y="5"/>
                  <a:pt x="65" y="5"/>
                  <a:pt x="65" y="5"/>
                </a:cubicBezTo>
                <a:cubicBezTo>
                  <a:pt x="65" y="5"/>
                  <a:pt x="65" y="5"/>
                  <a:pt x="65" y="5"/>
                </a:cubicBezTo>
                <a:cubicBezTo>
                  <a:pt x="65" y="5"/>
                  <a:pt x="65" y="5"/>
                  <a:pt x="65" y="5"/>
                </a:cubicBezTo>
                <a:cubicBezTo>
                  <a:pt x="65" y="5"/>
                  <a:pt x="65" y="5"/>
                  <a:pt x="65" y="5"/>
                </a:cubicBezTo>
                <a:cubicBezTo>
                  <a:pt x="69" y="1"/>
                  <a:pt x="69" y="1"/>
                  <a:pt x="69" y="1"/>
                </a:cubicBezTo>
                <a:close/>
                <a:moveTo>
                  <a:pt x="67" y="10"/>
                </a:moveTo>
                <a:cubicBezTo>
                  <a:pt x="67" y="10"/>
                  <a:pt x="67" y="10"/>
                  <a:pt x="67" y="10"/>
                </a:cubicBezTo>
                <a:cubicBezTo>
                  <a:pt x="64" y="12"/>
                  <a:pt x="64" y="12"/>
                  <a:pt x="64" y="12"/>
                </a:cubicBezTo>
                <a:cubicBezTo>
                  <a:pt x="69" y="19"/>
                  <a:pt x="73" y="27"/>
                  <a:pt x="73" y="36"/>
                </a:cubicBezTo>
                <a:cubicBezTo>
                  <a:pt x="73" y="46"/>
                  <a:pt x="69" y="55"/>
                  <a:pt x="62" y="62"/>
                </a:cubicBezTo>
                <a:cubicBezTo>
                  <a:pt x="62" y="62"/>
                  <a:pt x="62" y="62"/>
                  <a:pt x="62" y="62"/>
                </a:cubicBezTo>
                <a:cubicBezTo>
                  <a:pt x="56" y="69"/>
                  <a:pt x="47" y="73"/>
                  <a:pt x="37" y="73"/>
                </a:cubicBezTo>
                <a:cubicBezTo>
                  <a:pt x="28" y="73"/>
                  <a:pt x="19" y="69"/>
                  <a:pt x="13" y="64"/>
                </a:cubicBezTo>
                <a:cubicBezTo>
                  <a:pt x="10" y="66"/>
                  <a:pt x="10" y="66"/>
                  <a:pt x="10" y="66"/>
                </a:cubicBezTo>
                <a:cubicBezTo>
                  <a:pt x="13" y="69"/>
                  <a:pt x="17" y="72"/>
                  <a:pt x="21" y="73"/>
                </a:cubicBezTo>
                <a:cubicBezTo>
                  <a:pt x="26" y="75"/>
                  <a:pt x="31" y="76"/>
                  <a:pt x="37" y="76"/>
                </a:cubicBezTo>
                <a:cubicBezTo>
                  <a:pt x="42" y="76"/>
                  <a:pt x="47" y="75"/>
                  <a:pt x="52" y="73"/>
                </a:cubicBezTo>
                <a:cubicBezTo>
                  <a:pt x="52" y="73"/>
                  <a:pt x="52" y="73"/>
                  <a:pt x="52" y="73"/>
                </a:cubicBezTo>
                <a:cubicBezTo>
                  <a:pt x="57" y="71"/>
                  <a:pt x="61" y="68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9" y="61"/>
                  <a:pt x="72" y="57"/>
                  <a:pt x="74" y="52"/>
                </a:cubicBezTo>
                <a:cubicBezTo>
                  <a:pt x="76" y="47"/>
                  <a:pt x="77" y="42"/>
                  <a:pt x="77" y="36"/>
                </a:cubicBezTo>
                <a:cubicBezTo>
                  <a:pt x="77" y="31"/>
                  <a:pt x="76" y="26"/>
                  <a:pt x="74" y="21"/>
                </a:cubicBezTo>
                <a:cubicBezTo>
                  <a:pt x="72" y="17"/>
                  <a:pt x="69" y="13"/>
                  <a:pt x="67" y="10"/>
                </a:cubicBezTo>
                <a:close/>
                <a:moveTo>
                  <a:pt x="57" y="16"/>
                </a:moveTo>
                <a:cubicBezTo>
                  <a:pt x="57" y="16"/>
                  <a:pt x="57" y="16"/>
                  <a:pt x="57" y="16"/>
                </a:cubicBezTo>
                <a:cubicBezTo>
                  <a:pt x="52" y="11"/>
                  <a:pt x="45" y="8"/>
                  <a:pt x="37" y="8"/>
                </a:cubicBezTo>
                <a:cubicBezTo>
                  <a:pt x="29" y="8"/>
                  <a:pt x="22" y="11"/>
                  <a:pt x="16" y="16"/>
                </a:cubicBezTo>
                <a:cubicBezTo>
                  <a:pt x="11" y="21"/>
                  <a:pt x="8" y="28"/>
                  <a:pt x="8" y="36"/>
                </a:cubicBezTo>
                <a:cubicBezTo>
                  <a:pt x="8" y="44"/>
                  <a:pt x="11" y="51"/>
                  <a:pt x="16" y="57"/>
                </a:cubicBezTo>
                <a:cubicBezTo>
                  <a:pt x="22" y="62"/>
                  <a:pt x="29" y="65"/>
                  <a:pt x="37" y="65"/>
                </a:cubicBezTo>
                <a:cubicBezTo>
                  <a:pt x="44" y="65"/>
                  <a:pt x="52" y="62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62" y="51"/>
                  <a:pt x="65" y="44"/>
                  <a:pt x="65" y="36"/>
                </a:cubicBezTo>
                <a:cubicBezTo>
                  <a:pt x="65" y="28"/>
                  <a:pt x="62" y="21"/>
                  <a:pt x="57" y="16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6"/>
                  <a:pt x="57" y="16"/>
                  <a:pt x="57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24"/>
          <p:cNvSpPr>
            <a:spLocks noEditPoints="1"/>
          </p:cNvSpPr>
          <p:nvPr/>
        </p:nvSpPr>
        <p:spPr bwMode="auto">
          <a:xfrm>
            <a:off x="2780415" y="2653583"/>
            <a:ext cx="262998" cy="248312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25"/>
          <p:cNvSpPr>
            <a:spLocks noEditPoints="1"/>
          </p:cNvSpPr>
          <p:nvPr/>
        </p:nvSpPr>
        <p:spPr bwMode="auto">
          <a:xfrm>
            <a:off x="3887139" y="2645573"/>
            <a:ext cx="262998" cy="264332"/>
          </a:xfrm>
          <a:custGeom>
            <a:avLst/>
            <a:gdLst>
              <a:gd name="T0" fmla="*/ 62 w 98"/>
              <a:gd name="T1" fmla="*/ 39 h 98"/>
              <a:gd name="T2" fmla="*/ 51 w 98"/>
              <a:gd name="T3" fmla="*/ 43 h 98"/>
              <a:gd name="T4" fmla="*/ 58 w 98"/>
              <a:gd name="T5" fmla="*/ 41 h 98"/>
              <a:gd name="T6" fmla="*/ 56 w 98"/>
              <a:gd name="T7" fmla="*/ 44 h 98"/>
              <a:gd name="T8" fmla="*/ 40 w 98"/>
              <a:gd name="T9" fmla="*/ 50 h 98"/>
              <a:gd name="T10" fmla="*/ 40 w 98"/>
              <a:gd name="T11" fmla="*/ 37 h 98"/>
              <a:gd name="T12" fmla="*/ 39 w 98"/>
              <a:gd name="T13" fmla="*/ 42 h 98"/>
              <a:gd name="T14" fmla="*/ 41 w 98"/>
              <a:gd name="T15" fmla="*/ 44 h 98"/>
              <a:gd name="T16" fmla="*/ 94 w 98"/>
              <a:gd name="T17" fmla="*/ 0 h 98"/>
              <a:gd name="T18" fmla="*/ 3 w 98"/>
              <a:gd name="T19" fmla="*/ 98 h 98"/>
              <a:gd name="T20" fmla="*/ 91 w 98"/>
              <a:gd name="T21" fmla="*/ 91 h 98"/>
              <a:gd name="T22" fmla="*/ 91 w 98"/>
              <a:gd name="T23" fmla="*/ 91 h 98"/>
              <a:gd name="T24" fmla="*/ 15 w 98"/>
              <a:gd name="T25" fmla="*/ 7 h 98"/>
              <a:gd name="T26" fmla="*/ 35 w 98"/>
              <a:gd name="T27" fmla="*/ 7 h 98"/>
              <a:gd name="T28" fmla="*/ 55 w 98"/>
              <a:gd name="T29" fmla="*/ 7 h 98"/>
              <a:gd name="T30" fmla="*/ 76 w 98"/>
              <a:gd name="T31" fmla="*/ 7 h 98"/>
              <a:gd name="T32" fmla="*/ 91 w 98"/>
              <a:gd name="T33" fmla="*/ 7 h 98"/>
              <a:gd name="T34" fmla="*/ 80 w 98"/>
              <a:gd name="T35" fmla="*/ 48 h 98"/>
              <a:gd name="T36" fmla="*/ 71 w 98"/>
              <a:gd name="T37" fmla="*/ 39 h 98"/>
              <a:gd name="T38" fmla="*/ 75 w 98"/>
              <a:gd name="T39" fmla="*/ 41 h 98"/>
              <a:gd name="T40" fmla="*/ 74 w 98"/>
              <a:gd name="T41" fmla="*/ 44 h 98"/>
              <a:gd name="T42" fmla="*/ 75 w 98"/>
              <a:gd name="T43" fmla="*/ 67 h 98"/>
              <a:gd name="T44" fmla="*/ 80 w 98"/>
              <a:gd name="T45" fmla="*/ 56 h 98"/>
              <a:gd name="T46" fmla="*/ 71 w 98"/>
              <a:gd name="T47" fmla="*/ 65 h 98"/>
              <a:gd name="T48" fmla="*/ 77 w 98"/>
              <a:gd name="T49" fmla="*/ 60 h 98"/>
              <a:gd name="T50" fmla="*/ 74 w 98"/>
              <a:gd name="T51" fmla="*/ 59 h 98"/>
              <a:gd name="T52" fmla="*/ 45 w 98"/>
              <a:gd name="T53" fmla="*/ 82 h 98"/>
              <a:gd name="T54" fmla="*/ 36 w 98"/>
              <a:gd name="T55" fmla="*/ 73 h 98"/>
              <a:gd name="T56" fmla="*/ 39 w 98"/>
              <a:gd name="T57" fmla="*/ 76 h 98"/>
              <a:gd name="T58" fmla="*/ 41 w 98"/>
              <a:gd name="T59" fmla="*/ 79 h 98"/>
              <a:gd name="T60" fmla="*/ 39 w 98"/>
              <a:gd name="T61" fmla="*/ 76 h 98"/>
              <a:gd name="T62" fmla="*/ 27 w 98"/>
              <a:gd name="T63" fmla="*/ 65 h 98"/>
              <a:gd name="T64" fmla="*/ 18 w 98"/>
              <a:gd name="T65" fmla="*/ 56 h 98"/>
              <a:gd name="T66" fmla="*/ 21 w 98"/>
              <a:gd name="T67" fmla="*/ 59 h 98"/>
              <a:gd name="T68" fmla="*/ 24 w 98"/>
              <a:gd name="T69" fmla="*/ 62 h 98"/>
              <a:gd name="T70" fmla="*/ 21 w 98"/>
              <a:gd name="T71" fmla="*/ 59 h 98"/>
              <a:gd name="T72" fmla="*/ 27 w 98"/>
              <a:gd name="T73" fmla="*/ 82 h 98"/>
              <a:gd name="T74" fmla="*/ 18 w 98"/>
              <a:gd name="T75" fmla="*/ 73 h 98"/>
              <a:gd name="T76" fmla="*/ 21 w 98"/>
              <a:gd name="T77" fmla="*/ 76 h 98"/>
              <a:gd name="T78" fmla="*/ 24 w 98"/>
              <a:gd name="T79" fmla="*/ 79 h 98"/>
              <a:gd name="T80" fmla="*/ 21 w 98"/>
              <a:gd name="T81" fmla="*/ 76 h 98"/>
              <a:gd name="T82" fmla="*/ 62 w 98"/>
              <a:gd name="T83" fmla="*/ 65 h 98"/>
              <a:gd name="T84" fmla="*/ 53 w 98"/>
              <a:gd name="T85" fmla="*/ 56 h 98"/>
              <a:gd name="T86" fmla="*/ 56 w 98"/>
              <a:gd name="T87" fmla="*/ 59 h 98"/>
              <a:gd name="T88" fmla="*/ 59 w 98"/>
              <a:gd name="T89" fmla="*/ 62 h 98"/>
              <a:gd name="T90" fmla="*/ 53 w 98"/>
              <a:gd name="T91" fmla="*/ 82 h 98"/>
              <a:gd name="T92" fmla="*/ 64 w 98"/>
              <a:gd name="T93" fmla="*/ 77 h 98"/>
              <a:gd name="T94" fmla="*/ 53 w 98"/>
              <a:gd name="T95" fmla="*/ 73 h 98"/>
              <a:gd name="T96" fmla="*/ 56 w 98"/>
              <a:gd name="T97" fmla="*/ 76 h 98"/>
              <a:gd name="T98" fmla="*/ 58 w 98"/>
              <a:gd name="T99" fmla="*/ 79 h 98"/>
              <a:gd name="T100" fmla="*/ 36 w 98"/>
              <a:gd name="T101" fmla="*/ 65 h 98"/>
              <a:gd name="T102" fmla="*/ 45 w 98"/>
              <a:gd name="T103" fmla="*/ 56 h 98"/>
              <a:gd name="T104" fmla="*/ 36 w 98"/>
              <a:gd name="T105" fmla="*/ 65 h 98"/>
              <a:gd name="T106" fmla="*/ 41 w 98"/>
              <a:gd name="T107" fmla="*/ 59 h 98"/>
              <a:gd name="T108" fmla="*/ 40 w 98"/>
              <a:gd name="T109" fmla="*/ 62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8" h="98">
                <a:moveTo>
                  <a:pt x="53" y="48"/>
                </a:moveTo>
                <a:cubicBezTo>
                  <a:pt x="54" y="49"/>
                  <a:pt x="56" y="50"/>
                  <a:pt x="58" y="50"/>
                </a:cubicBezTo>
                <a:cubicBezTo>
                  <a:pt x="59" y="50"/>
                  <a:pt x="61" y="49"/>
                  <a:pt x="62" y="48"/>
                </a:cubicBezTo>
                <a:cubicBezTo>
                  <a:pt x="63" y="46"/>
                  <a:pt x="64" y="45"/>
                  <a:pt x="64" y="43"/>
                </a:cubicBezTo>
                <a:cubicBezTo>
                  <a:pt x="64" y="41"/>
                  <a:pt x="63" y="40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37"/>
                  <a:pt x="59" y="37"/>
                  <a:pt x="58" y="37"/>
                </a:cubicBezTo>
                <a:cubicBezTo>
                  <a:pt x="56" y="37"/>
                  <a:pt x="54" y="37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2" y="40"/>
                  <a:pt x="51" y="41"/>
                  <a:pt x="51" y="43"/>
                </a:cubicBezTo>
                <a:cubicBezTo>
                  <a:pt x="51" y="45"/>
                  <a:pt x="52" y="46"/>
                  <a:pt x="53" y="48"/>
                </a:cubicBezTo>
                <a:cubicBezTo>
                  <a:pt x="53" y="48"/>
                  <a:pt x="53" y="48"/>
                  <a:pt x="53" y="48"/>
                </a:cubicBezTo>
                <a:close/>
                <a:moveTo>
                  <a:pt x="56" y="42"/>
                </a:moveTo>
                <a:cubicBezTo>
                  <a:pt x="56" y="42"/>
                  <a:pt x="56" y="42"/>
                  <a:pt x="56" y="42"/>
                </a:cubicBezTo>
                <a:cubicBezTo>
                  <a:pt x="57" y="41"/>
                  <a:pt x="57" y="41"/>
                  <a:pt x="58" y="41"/>
                </a:cubicBezTo>
                <a:cubicBezTo>
                  <a:pt x="58" y="41"/>
                  <a:pt x="59" y="41"/>
                  <a:pt x="59" y="42"/>
                </a:cubicBezTo>
                <a:cubicBezTo>
                  <a:pt x="59" y="42"/>
                  <a:pt x="59" y="43"/>
                  <a:pt x="59" y="43"/>
                </a:cubicBezTo>
                <a:cubicBezTo>
                  <a:pt x="59" y="44"/>
                  <a:pt x="59" y="44"/>
                  <a:pt x="59" y="44"/>
                </a:cubicBezTo>
                <a:cubicBezTo>
                  <a:pt x="59" y="45"/>
                  <a:pt x="58" y="45"/>
                  <a:pt x="58" y="45"/>
                </a:cubicBezTo>
                <a:cubicBezTo>
                  <a:pt x="57" y="45"/>
                  <a:pt x="57" y="45"/>
                  <a:pt x="56" y="44"/>
                </a:cubicBezTo>
                <a:cubicBezTo>
                  <a:pt x="56" y="44"/>
                  <a:pt x="56" y="44"/>
                  <a:pt x="56" y="43"/>
                </a:cubicBezTo>
                <a:cubicBezTo>
                  <a:pt x="56" y="43"/>
                  <a:pt x="56" y="42"/>
                  <a:pt x="56" y="42"/>
                </a:cubicBezTo>
                <a:close/>
                <a:moveTo>
                  <a:pt x="36" y="48"/>
                </a:moveTo>
                <a:cubicBezTo>
                  <a:pt x="36" y="48"/>
                  <a:pt x="36" y="48"/>
                  <a:pt x="36" y="48"/>
                </a:cubicBezTo>
                <a:cubicBezTo>
                  <a:pt x="37" y="49"/>
                  <a:pt x="38" y="50"/>
                  <a:pt x="40" y="50"/>
                </a:cubicBezTo>
                <a:cubicBezTo>
                  <a:pt x="42" y="50"/>
                  <a:pt x="43" y="49"/>
                  <a:pt x="45" y="48"/>
                </a:cubicBezTo>
                <a:cubicBezTo>
                  <a:pt x="46" y="46"/>
                  <a:pt x="47" y="45"/>
                  <a:pt x="47" y="43"/>
                </a:cubicBezTo>
                <a:cubicBezTo>
                  <a:pt x="47" y="41"/>
                  <a:pt x="46" y="40"/>
                  <a:pt x="45" y="39"/>
                </a:cubicBezTo>
                <a:cubicBezTo>
                  <a:pt x="45" y="39"/>
                  <a:pt x="45" y="39"/>
                  <a:pt x="45" y="39"/>
                </a:cubicBezTo>
                <a:cubicBezTo>
                  <a:pt x="43" y="37"/>
                  <a:pt x="42" y="37"/>
                  <a:pt x="40" y="37"/>
                </a:cubicBezTo>
                <a:cubicBezTo>
                  <a:pt x="38" y="37"/>
                  <a:pt x="37" y="37"/>
                  <a:pt x="36" y="39"/>
                </a:cubicBezTo>
                <a:cubicBezTo>
                  <a:pt x="34" y="40"/>
                  <a:pt x="34" y="41"/>
                  <a:pt x="34" y="43"/>
                </a:cubicBezTo>
                <a:cubicBezTo>
                  <a:pt x="34" y="45"/>
                  <a:pt x="34" y="46"/>
                  <a:pt x="36" y="48"/>
                </a:cubicBezTo>
                <a:close/>
                <a:moveTo>
                  <a:pt x="39" y="42"/>
                </a:moveTo>
                <a:cubicBezTo>
                  <a:pt x="39" y="42"/>
                  <a:pt x="39" y="42"/>
                  <a:pt x="39" y="42"/>
                </a:cubicBezTo>
                <a:cubicBezTo>
                  <a:pt x="39" y="41"/>
                  <a:pt x="40" y="41"/>
                  <a:pt x="40" y="41"/>
                </a:cubicBezTo>
                <a:cubicBezTo>
                  <a:pt x="41" y="41"/>
                  <a:pt x="41" y="41"/>
                  <a:pt x="41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2" y="42"/>
                  <a:pt x="42" y="43"/>
                  <a:pt x="42" y="43"/>
                </a:cubicBezTo>
                <a:cubicBezTo>
                  <a:pt x="42" y="44"/>
                  <a:pt x="42" y="44"/>
                  <a:pt x="41" y="44"/>
                </a:cubicBezTo>
                <a:cubicBezTo>
                  <a:pt x="41" y="45"/>
                  <a:pt x="41" y="45"/>
                  <a:pt x="40" y="45"/>
                </a:cubicBezTo>
                <a:cubicBezTo>
                  <a:pt x="40" y="45"/>
                  <a:pt x="39" y="45"/>
                  <a:pt x="39" y="44"/>
                </a:cubicBezTo>
                <a:cubicBezTo>
                  <a:pt x="38" y="44"/>
                  <a:pt x="38" y="44"/>
                  <a:pt x="38" y="43"/>
                </a:cubicBezTo>
                <a:cubicBezTo>
                  <a:pt x="38" y="43"/>
                  <a:pt x="38" y="42"/>
                  <a:pt x="39" y="42"/>
                </a:cubicBezTo>
                <a:close/>
                <a:moveTo>
                  <a:pt x="94" y="0"/>
                </a:moveTo>
                <a:cubicBezTo>
                  <a:pt x="94" y="0"/>
                  <a:pt x="94" y="0"/>
                  <a:pt x="94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7"/>
                  <a:pt x="1" y="98"/>
                  <a:pt x="3" y="98"/>
                </a:cubicBezTo>
                <a:cubicBezTo>
                  <a:pt x="94" y="98"/>
                  <a:pt x="94" y="98"/>
                  <a:pt x="94" y="98"/>
                </a:cubicBezTo>
                <a:cubicBezTo>
                  <a:pt x="96" y="98"/>
                  <a:pt x="98" y="97"/>
                  <a:pt x="98" y="94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1"/>
                  <a:pt x="96" y="0"/>
                  <a:pt x="94" y="0"/>
                </a:cubicBezTo>
                <a:close/>
                <a:moveTo>
                  <a:pt x="91" y="91"/>
                </a:moveTo>
                <a:cubicBezTo>
                  <a:pt x="91" y="91"/>
                  <a:pt x="91" y="91"/>
                  <a:pt x="91" y="91"/>
                </a:cubicBezTo>
                <a:cubicBezTo>
                  <a:pt x="7" y="91"/>
                  <a:pt x="7" y="91"/>
                  <a:pt x="7" y="91"/>
                </a:cubicBezTo>
                <a:cubicBezTo>
                  <a:pt x="7" y="29"/>
                  <a:pt x="7" y="29"/>
                  <a:pt x="7" y="29"/>
                </a:cubicBezTo>
                <a:cubicBezTo>
                  <a:pt x="91" y="29"/>
                  <a:pt x="91" y="29"/>
                  <a:pt x="91" y="29"/>
                </a:cubicBezTo>
                <a:cubicBezTo>
                  <a:pt x="91" y="91"/>
                  <a:pt x="91" y="91"/>
                  <a:pt x="91" y="91"/>
                </a:cubicBezTo>
                <a:close/>
                <a:moveTo>
                  <a:pt x="91" y="25"/>
                </a:moveTo>
                <a:cubicBezTo>
                  <a:pt x="91" y="25"/>
                  <a:pt x="91" y="25"/>
                  <a:pt x="91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7"/>
                  <a:pt x="7" y="7"/>
                  <a:pt x="7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5"/>
                  <a:pt x="16" y="17"/>
                  <a:pt x="18" y="17"/>
                </a:cubicBezTo>
                <a:cubicBezTo>
                  <a:pt x="20" y="17"/>
                  <a:pt x="22" y="15"/>
                  <a:pt x="22" y="13"/>
                </a:cubicBezTo>
                <a:cubicBezTo>
                  <a:pt x="22" y="7"/>
                  <a:pt x="22" y="7"/>
                  <a:pt x="22" y="7"/>
                </a:cubicBezTo>
                <a:cubicBezTo>
                  <a:pt x="35" y="7"/>
                  <a:pt x="35" y="7"/>
                  <a:pt x="35" y="7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5"/>
                  <a:pt x="37" y="17"/>
                  <a:pt x="39" y="17"/>
                </a:cubicBezTo>
                <a:cubicBezTo>
                  <a:pt x="41" y="17"/>
                  <a:pt x="42" y="15"/>
                  <a:pt x="42" y="13"/>
                </a:cubicBezTo>
                <a:cubicBezTo>
                  <a:pt x="42" y="7"/>
                  <a:pt x="42" y="7"/>
                  <a:pt x="42" y="7"/>
                </a:cubicBezTo>
                <a:cubicBezTo>
                  <a:pt x="55" y="7"/>
                  <a:pt x="55" y="7"/>
                  <a:pt x="55" y="7"/>
                </a:cubicBezTo>
                <a:cubicBezTo>
                  <a:pt x="55" y="13"/>
                  <a:pt x="55" y="13"/>
                  <a:pt x="55" y="13"/>
                </a:cubicBezTo>
                <a:cubicBezTo>
                  <a:pt x="55" y="15"/>
                  <a:pt x="57" y="17"/>
                  <a:pt x="59" y="17"/>
                </a:cubicBezTo>
                <a:cubicBezTo>
                  <a:pt x="61" y="17"/>
                  <a:pt x="63" y="15"/>
                  <a:pt x="63" y="13"/>
                </a:cubicBezTo>
                <a:cubicBezTo>
                  <a:pt x="63" y="7"/>
                  <a:pt x="63" y="7"/>
                  <a:pt x="63" y="7"/>
                </a:cubicBezTo>
                <a:cubicBezTo>
                  <a:pt x="76" y="7"/>
                  <a:pt x="76" y="7"/>
                  <a:pt x="76" y="7"/>
                </a:cubicBezTo>
                <a:cubicBezTo>
                  <a:pt x="76" y="13"/>
                  <a:pt x="76" y="13"/>
                  <a:pt x="76" y="13"/>
                </a:cubicBezTo>
                <a:cubicBezTo>
                  <a:pt x="76" y="15"/>
                  <a:pt x="77" y="17"/>
                  <a:pt x="79" y="17"/>
                </a:cubicBezTo>
                <a:cubicBezTo>
                  <a:pt x="81" y="17"/>
                  <a:pt x="83" y="15"/>
                  <a:pt x="83" y="13"/>
                </a:cubicBezTo>
                <a:cubicBezTo>
                  <a:pt x="83" y="7"/>
                  <a:pt x="83" y="7"/>
                  <a:pt x="83" y="7"/>
                </a:cubicBezTo>
                <a:cubicBezTo>
                  <a:pt x="91" y="7"/>
                  <a:pt x="91" y="7"/>
                  <a:pt x="91" y="7"/>
                </a:cubicBezTo>
                <a:cubicBezTo>
                  <a:pt x="91" y="25"/>
                  <a:pt x="91" y="25"/>
                  <a:pt x="91" y="25"/>
                </a:cubicBezTo>
                <a:close/>
                <a:moveTo>
                  <a:pt x="71" y="48"/>
                </a:moveTo>
                <a:cubicBezTo>
                  <a:pt x="71" y="48"/>
                  <a:pt x="71" y="48"/>
                  <a:pt x="71" y="48"/>
                </a:cubicBezTo>
                <a:cubicBezTo>
                  <a:pt x="72" y="49"/>
                  <a:pt x="73" y="50"/>
                  <a:pt x="75" y="50"/>
                </a:cubicBezTo>
                <a:cubicBezTo>
                  <a:pt x="77" y="50"/>
                  <a:pt x="78" y="49"/>
                  <a:pt x="80" y="48"/>
                </a:cubicBezTo>
                <a:cubicBezTo>
                  <a:pt x="81" y="46"/>
                  <a:pt x="82" y="45"/>
                  <a:pt x="82" y="43"/>
                </a:cubicBezTo>
                <a:cubicBezTo>
                  <a:pt x="82" y="41"/>
                  <a:pt x="81" y="40"/>
                  <a:pt x="80" y="39"/>
                </a:cubicBezTo>
                <a:cubicBezTo>
                  <a:pt x="80" y="39"/>
                  <a:pt x="80" y="39"/>
                  <a:pt x="80" y="39"/>
                </a:cubicBezTo>
                <a:cubicBezTo>
                  <a:pt x="78" y="37"/>
                  <a:pt x="77" y="37"/>
                  <a:pt x="75" y="37"/>
                </a:cubicBezTo>
                <a:cubicBezTo>
                  <a:pt x="73" y="37"/>
                  <a:pt x="72" y="37"/>
                  <a:pt x="71" y="39"/>
                </a:cubicBezTo>
                <a:cubicBezTo>
                  <a:pt x="69" y="40"/>
                  <a:pt x="69" y="41"/>
                  <a:pt x="69" y="43"/>
                </a:cubicBezTo>
                <a:cubicBezTo>
                  <a:pt x="69" y="45"/>
                  <a:pt x="69" y="46"/>
                  <a:pt x="71" y="48"/>
                </a:cubicBezTo>
                <a:close/>
                <a:moveTo>
                  <a:pt x="74" y="42"/>
                </a:moveTo>
                <a:cubicBezTo>
                  <a:pt x="74" y="42"/>
                  <a:pt x="74" y="42"/>
                  <a:pt x="74" y="42"/>
                </a:cubicBezTo>
                <a:cubicBezTo>
                  <a:pt x="74" y="41"/>
                  <a:pt x="75" y="41"/>
                  <a:pt x="75" y="41"/>
                </a:cubicBezTo>
                <a:cubicBezTo>
                  <a:pt x="76" y="41"/>
                  <a:pt x="76" y="41"/>
                  <a:pt x="76" y="42"/>
                </a:cubicBezTo>
                <a:cubicBezTo>
                  <a:pt x="77" y="42"/>
                  <a:pt x="77" y="43"/>
                  <a:pt x="77" y="43"/>
                </a:cubicBezTo>
                <a:cubicBezTo>
                  <a:pt x="77" y="44"/>
                  <a:pt x="77" y="44"/>
                  <a:pt x="76" y="44"/>
                </a:cubicBezTo>
                <a:cubicBezTo>
                  <a:pt x="76" y="45"/>
                  <a:pt x="76" y="45"/>
                  <a:pt x="75" y="45"/>
                </a:cubicBezTo>
                <a:cubicBezTo>
                  <a:pt x="75" y="45"/>
                  <a:pt x="74" y="45"/>
                  <a:pt x="74" y="44"/>
                </a:cubicBezTo>
                <a:cubicBezTo>
                  <a:pt x="73" y="44"/>
                  <a:pt x="73" y="44"/>
                  <a:pt x="73" y="43"/>
                </a:cubicBezTo>
                <a:cubicBezTo>
                  <a:pt x="73" y="43"/>
                  <a:pt x="73" y="42"/>
                  <a:pt x="74" y="42"/>
                </a:cubicBezTo>
                <a:close/>
                <a:moveTo>
                  <a:pt x="71" y="65"/>
                </a:moveTo>
                <a:cubicBezTo>
                  <a:pt x="71" y="65"/>
                  <a:pt x="71" y="65"/>
                  <a:pt x="71" y="65"/>
                </a:cubicBezTo>
                <a:cubicBezTo>
                  <a:pt x="72" y="66"/>
                  <a:pt x="73" y="67"/>
                  <a:pt x="75" y="67"/>
                </a:cubicBezTo>
                <a:cubicBezTo>
                  <a:pt x="77" y="67"/>
                  <a:pt x="78" y="66"/>
                  <a:pt x="80" y="65"/>
                </a:cubicBezTo>
                <a:cubicBezTo>
                  <a:pt x="80" y="65"/>
                  <a:pt x="80" y="65"/>
                  <a:pt x="80" y="65"/>
                </a:cubicBezTo>
                <a:cubicBezTo>
                  <a:pt x="81" y="64"/>
                  <a:pt x="82" y="62"/>
                  <a:pt x="82" y="60"/>
                </a:cubicBezTo>
                <a:cubicBezTo>
                  <a:pt x="82" y="59"/>
                  <a:pt x="81" y="57"/>
                  <a:pt x="8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78" y="54"/>
                  <a:pt x="77" y="54"/>
                  <a:pt x="75" y="54"/>
                </a:cubicBezTo>
                <a:cubicBezTo>
                  <a:pt x="73" y="54"/>
                  <a:pt x="72" y="54"/>
                  <a:pt x="71" y="56"/>
                </a:cubicBezTo>
                <a:cubicBezTo>
                  <a:pt x="69" y="57"/>
                  <a:pt x="69" y="59"/>
                  <a:pt x="69" y="60"/>
                </a:cubicBezTo>
                <a:cubicBezTo>
                  <a:pt x="69" y="62"/>
                  <a:pt x="69" y="64"/>
                  <a:pt x="71" y="65"/>
                </a:cubicBezTo>
                <a:cubicBezTo>
                  <a:pt x="71" y="65"/>
                  <a:pt x="71" y="65"/>
                  <a:pt x="71" y="65"/>
                </a:cubicBezTo>
                <a:close/>
                <a:moveTo>
                  <a:pt x="74" y="59"/>
                </a:moveTo>
                <a:cubicBezTo>
                  <a:pt x="74" y="59"/>
                  <a:pt x="74" y="59"/>
                  <a:pt x="74" y="59"/>
                </a:cubicBezTo>
                <a:cubicBezTo>
                  <a:pt x="74" y="59"/>
                  <a:pt x="75" y="58"/>
                  <a:pt x="75" y="58"/>
                </a:cubicBezTo>
                <a:cubicBezTo>
                  <a:pt x="76" y="58"/>
                  <a:pt x="76" y="59"/>
                  <a:pt x="76" y="59"/>
                </a:cubicBezTo>
                <a:cubicBezTo>
                  <a:pt x="77" y="59"/>
                  <a:pt x="77" y="60"/>
                  <a:pt x="77" y="60"/>
                </a:cubicBezTo>
                <a:cubicBezTo>
                  <a:pt x="77" y="61"/>
                  <a:pt x="77" y="61"/>
                  <a:pt x="76" y="62"/>
                </a:cubicBezTo>
                <a:cubicBezTo>
                  <a:pt x="76" y="62"/>
                  <a:pt x="76" y="62"/>
                  <a:pt x="75" y="62"/>
                </a:cubicBezTo>
                <a:cubicBezTo>
                  <a:pt x="75" y="62"/>
                  <a:pt x="74" y="62"/>
                  <a:pt x="74" y="62"/>
                </a:cubicBezTo>
                <a:cubicBezTo>
                  <a:pt x="73" y="61"/>
                  <a:pt x="73" y="61"/>
                  <a:pt x="73" y="60"/>
                </a:cubicBezTo>
                <a:cubicBezTo>
                  <a:pt x="73" y="60"/>
                  <a:pt x="73" y="59"/>
                  <a:pt x="74" y="59"/>
                </a:cubicBezTo>
                <a:close/>
                <a:moveTo>
                  <a:pt x="36" y="82"/>
                </a:moveTo>
                <a:cubicBezTo>
                  <a:pt x="36" y="82"/>
                  <a:pt x="36" y="82"/>
                  <a:pt x="36" y="82"/>
                </a:cubicBezTo>
                <a:cubicBezTo>
                  <a:pt x="37" y="83"/>
                  <a:pt x="38" y="84"/>
                  <a:pt x="40" y="84"/>
                </a:cubicBezTo>
                <a:cubicBezTo>
                  <a:pt x="42" y="84"/>
                  <a:pt x="43" y="83"/>
                  <a:pt x="45" y="82"/>
                </a:cubicBezTo>
                <a:cubicBezTo>
                  <a:pt x="45" y="82"/>
                  <a:pt x="45" y="82"/>
                  <a:pt x="45" y="82"/>
                </a:cubicBezTo>
                <a:cubicBezTo>
                  <a:pt x="46" y="81"/>
                  <a:pt x="47" y="79"/>
                  <a:pt x="47" y="77"/>
                </a:cubicBezTo>
                <a:cubicBezTo>
                  <a:pt x="47" y="76"/>
                  <a:pt x="46" y="74"/>
                  <a:pt x="45" y="73"/>
                </a:cubicBezTo>
                <a:cubicBezTo>
                  <a:pt x="45" y="73"/>
                  <a:pt x="45" y="73"/>
                  <a:pt x="45" y="73"/>
                </a:cubicBezTo>
                <a:cubicBezTo>
                  <a:pt x="43" y="72"/>
                  <a:pt x="42" y="71"/>
                  <a:pt x="40" y="71"/>
                </a:cubicBezTo>
                <a:cubicBezTo>
                  <a:pt x="38" y="71"/>
                  <a:pt x="37" y="72"/>
                  <a:pt x="36" y="73"/>
                </a:cubicBezTo>
                <a:cubicBezTo>
                  <a:pt x="36" y="73"/>
                  <a:pt x="36" y="73"/>
                  <a:pt x="36" y="73"/>
                </a:cubicBezTo>
                <a:cubicBezTo>
                  <a:pt x="34" y="74"/>
                  <a:pt x="34" y="76"/>
                  <a:pt x="34" y="77"/>
                </a:cubicBezTo>
                <a:cubicBezTo>
                  <a:pt x="34" y="79"/>
                  <a:pt x="34" y="81"/>
                  <a:pt x="36" y="82"/>
                </a:cubicBezTo>
                <a:close/>
                <a:moveTo>
                  <a:pt x="39" y="76"/>
                </a:moveTo>
                <a:cubicBezTo>
                  <a:pt x="39" y="76"/>
                  <a:pt x="39" y="76"/>
                  <a:pt x="39" y="76"/>
                </a:cubicBezTo>
                <a:cubicBezTo>
                  <a:pt x="39" y="76"/>
                  <a:pt x="40" y="75"/>
                  <a:pt x="40" y="75"/>
                </a:cubicBezTo>
                <a:cubicBezTo>
                  <a:pt x="41" y="75"/>
                  <a:pt x="41" y="76"/>
                  <a:pt x="41" y="76"/>
                </a:cubicBezTo>
                <a:cubicBezTo>
                  <a:pt x="41" y="76"/>
                  <a:pt x="41" y="76"/>
                  <a:pt x="41" y="76"/>
                </a:cubicBezTo>
                <a:cubicBezTo>
                  <a:pt x="42" y="76"/>
                  <a:pt x="42" y="77"/>
                  <a:pt x="42" y="77"/>
                </a:cubicBezTo>
                <a:cubicBezTo>
                  <a:pt x="42" y="78"/>
                  <a:pt x="42" y="78"/>
                  <a:pt x="41" y="79"/>
                </a:cubicBezTo>
                <a:cubicBezTo>
                  <a:pt x="41" y="79"/>
                  <a:pt x="41" y="79"/>
                  <a:pt x="41" y="79"/>
                </a:cubicBezTo>
                <a:cubicBezTo>
                  <a:pt x="41" y="79"/>
                  <a:pt x="41" y="79"/>
                  <a:pt x="40" y="79"/>
                </a:cubicBezTo>
                <a:cubicBezTo>
                  <a:pt x="40" y="79"/>
                  <a:pt x="39" y="79"/>
                  <a:pt x="39" y="79"/>
                </a:cubicBezTo>
                <a:cubicBezTo>
                  <a:pt x="38" y="78"/>
                  <a:pt x="38" y="78"/>
                  <a:pt x="38" y="77"/>
                </a:cubicBezTo>
                <a:cubicBezTo>
                  <a:pt x="38" y="77"/>
                  <a:pt x="38" y="76"/>
                  <a:pt x="39" y="76"/>
                </a:cubicBezTo>
                <a:close/>
                <a:moveTo>
                  <a:pt x="18" y="65"/>
                </a:moveTo>
                <a:cubicBezTo>
                  <a:pt x="18" y="65"/>
                  <a:pt x="18" y="65"/>
                  <a:pt x="18" y="65"/>
                </a:cubicBezTo>
                <a:cubicBezTo>
                  <a:pt x="19" y="66"/>
                  <a:pt x="21" y="67"/>
                  <a:pt x="23" y="67"/>
                </a:cubicBezTo>
                <a:cubicBezTo>
                  <a:pt x="24" y="67"/>
                  <a:pt x="26" y="66"/>
                  <a:pt x="27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8" y="64"/>
                  <a:pt x="29" y="62"/>
                  <a:pt x="29" y="60"/>
                </a:cubicBezTo>
                <a:cubicBezTo>
                  <a:pt x="29" y="59"/>
                  <a:pt x="28" y="57"/>
                  <a:pt x="27" y="56"/>
                </a:cubicBezTo>
                <a:cubicBezTo>
                  <a:pt x="27" y="56"/>
                  <a:pt x="27" y="56"/>
                  <a:pt x="27" y="56"/>
                </a:cubicBezTo>
                <a:cubicBezTo>
                  <a:pt x="26" y="54"/>
                  <a:pt x="24" y="54"/>
                  <a:pt x="23" y="54"/>
                </a:cubicBezTo>
                <a:cubicBezTo>
                  <a:pt x="21" y="54"/>
                  <a:pt x="19" y="54"/>
                  <a:pt x="18" y="56"/>
                </a:cubicBezTo>
                <a:cubicBezTo>
                  <a:pt x="17" y="57"/>
                  <a:pt x="16" y="59"/>
                  <a:pt x="16" y="60"/>
                </a:cubicBezTo>
                <a:cubicBezTo>
                  <a:pt x="16" y="62"/>
                  <a:pt x="17" y="64"/>
                  <a:pt x="18" y="65"/>
                </a:cubicBezTo>
                <a:cubicBezTo>
                  <a:pt x="18" y="65"/>
                  <a:pt x="18" y="65"/>
                  <a:pt x="18" y="65"/>
                </a:cubicBezTo>
                <a:close/>
                <a:moveTo>
                  <a:pt x="21" y="59"/>
                </a:moveTo>
                <a:cubicBezTo>
                  <a:pt x="21" y="59"/>
                  <a:pt x="21" y="59"/>
                  <a:pt x="21" y="59"/>
                </a:cubicBezTo>
                <a:cubicBezTo>
                  <a:pt x="21" y="59"/>
                  <a:pt x="21" y="59"/>
                  <a:pt x="21" y="59"/>
                </a:cubicBezTo>
                <a:cubicBezTo>
                  <a:pt x="22" y="59"/>
                  <a:pt x="22" y="58"/>
                  <a:pt x="23" y="58"/>
                </a:cubicBezTo>
                <a:cubicBezTo>
                  <a:pt x="23" y="58"/>
                  <a:pt x="24" y="59"/>
                  <a:pt x="24" y="59"/>
                </a:cubicBezTo>
                <a:cubicBezTo>
                  <a:pt x="24" y="59"/>
                  <a:pt x="25" y="60"/>
                  <a:pt x="25" y="60"/>
                </a:cubicBezTo>
                <a:cubicBezTo>
                  <a:pt x="25" y="61"/>
                  <a:pt x="24" y="61"/>
                  <a:pt x="24" y="62"/>
                </a:cubicBezTo>
                <a:cubicBezTo>
                  <a:pt x="24" y="62"/>
                  <a:pt x="23" y="62"/>
                  <a:pt x="23" y="62"/>
                </a:cubicBezTo>
                <a:cubicBezTo>
                  <a:pt x="22" y="62"/>
                  <a:pt x="22" y="62"/>
                  <a:pt x="21" y="62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61"/>
                  <a:pt x="21" y="61"/>
                  <a:pt x="21" y="60"/>
                </a:cubicBezTo>
                <a:cubicBezTo>
                  <a:pt x="21" y="60"/>
                  <a:pt x="21" y="59"/>
                  <a:pt x="21" y="59"/>
                </a:cubicBezTo>
                <a:close/>
                <a:moveTo>
                  <a:pt x="18" y="82"/>
                </a:moveTo>
                <a:cubicBezTo>
                  <a:pt x="18" y="82"/>
                  <a:pt x="18" y="82"/>
                  <a:pt x="18" y="82"/>
                </a:cubicBezTo>
                <a:cubicBezTo>
                  <a:pt x="19" y="83"/>
                  <a:pt x="21" y="84"/>
                  <a:pt x="23" y="84"/>
                </a:cubicBezTo>
                <a:cubicBezTo>
                  <a:pt x="24" y="84"/>
                  <a:pt x="26" y="83"/>
                  <a:pt x="27" y="82"/>
                </a:cubicBezTo>
                <a:cubicBezTo>
                  <a:pt x="27" y="82"/>
                  <a:pt x="27" y="82"/>
                  <a:pt x="27" y="82"/>
                </a:cubicBezTo>
                <a:cubicBezTo>
                  <a:pt x="28" y="81"/>
                  <a:pt x="29" y="79"/>
                  <a:pt x="29" y="77"/>
                </a:cubicBezTo>
                <a:cubicBezTo>
                  <a:pt x="29" y="76"/>
                  <a:pt x="28" y="74"/>
                  <a:pt x="27" y="73"/>
                </a:cubicBezTo>
                <a:cubicBezTo>
                  <a:pt x="27" y="73"/>
                  <a:pt x="27" y="73"/>
                  <a:pt x="27" y="73"/>
                </a:cubicBezTo>
                <a:cubicBezTo>
                  <a:pt x="26" y="72"/>
                  <a:pt x="24" y="71"/>
                  <a:pt x="23" y="71"/>
                </a:cubicBezTo>
                <a:cubicBezTo>
                  <a:pt x="21" y="71"/>
                  <a:pt x="19" y="72"/>
                  <a:pt x="18" y="73"/>
                </a:cubicBezTo>
                <a:cubicBezTo>
                  <a:pt x="18" y="73"/>
                  <a:pt x="18" y="73"/>
                  <a:pt x="18" y="73"/>
                </a:cubicBezTo>
                <a:cubicBezTo>
                  <a:pt x="17" y="74"/>
                  <a:pt x="16" y="76"/>
                  <a:pt x="16" y="77"/>
                </a:cubicBezTo>
                <a:cubicBezTo>
                  <a:pt x="16" y="79"/>
                  <a:pt x="17" y="81"/>
                  <a:pt x="18" y="82"/>
                </a:cubicBezTo>
                <a:close/>
                <a:moveTo>
                  <a:pt x="21" y="76"/>
                </a:moveTo>
                <a:cubicBezTo>
                  <a:pt x="21" y="76"/>
                  <a:pt x="21" y="76"/>
                  <a:pt x="21" y="76"/>
                </a:cubicBezTo>
                <a:cubicBezTo>
                  <a:pt x="21" y="76"/>
                  <a:pt x="21" y="76"/>
                  <a:pt x="21" y="76"/>
                </a:cubicBezTo>
                <a:cubicBezTo>
                  <a:pt x="22" y="76"/>
                  <a:pt x="22" y="75"/>
                  <a:pt x="23" y="75"/>
                </a:cubicBezTo>
                <a:cubicBezTo>
                  <a:pt x="23" y="75"/>
                  <a:pt x="24" y="76"/>
                  <a:pt x="24" y="76"/>
                </a:cubicBezTo>
                <a:cubicBezTo>
                  <a:pt x="24" y="76"/>
                  <a:pt x="25" y="77"/>
                  <a:pt x="25" y="77"/>
                </a:cubicBezTo>
                <a:cubicBezTo>
                  <a:pt x="25" y="78"/>
                  <a:pt x="24" y="78"/>
                  <a:pt x="24" y="79"/>
                </a:cubicBezTo>
                <a:cubicBezTo>
                  <a:pt x="24" y="79"/>
                  <a:pt x="23" y="79"/>
                  <a:pt x="23" y="79"/>
                </a:cubicBezTo>
                <a:cubicBezTo>
                  <a:pt x="22" y="79"/>
                  <a:pt x="22" y="79"/>
                  <a:pt x="21" y="79"/>
                </a:cubicBezTo>
                <a:cubicBezTo>
                  <a:pt x="21" y="79"/>
                  <a:pt x="21" y="79"/>
                  <a:pt x="21" y="79"/>
                </a:cubicBezTo>
                <a:cubicBezTo>
                  <a:pt x="21" y="78"/>
                  <a:pt x="21" y="78"/>
                  <a:pt x="21" y="77"/>
                </a:cubicBezTo>
                <a:cubicBezTo>
                  <a:pt x="21" y="77"/>
                  <a:pt x="21" y="76"/>
                  <a:pt x="21" y="76"/>
                </a:cubicBezTo>
                <a:close/>
                <a:moveTo>
                  <a:pt x="53" y="65"/>
                </a:moveTo>
                <a:cubicBezTo>
                  <a:pt x="53" y="65"/>
                  <a:pt x="53" y="65"/>
                  <a:pt x="53" y="65"/>
                </a:cubicBezTo>
                <a:cubicBezTo>
                  <a:pt x="54" y="66"/>
                  <a:pt x="56" y="67"/>
                  <a:pt x="58" y="67"/>
                </a:cubicBezTo>
                <a:cubicBezTo>
                  <a:pt x="59" y="67"/>
                  <a:pt x="61" y="66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63" y="64"/>
                  <a:pt x="64" y="62"/>
                  <a:pt x="64" y="60"/>
                </a:cubicBezTo>
                <a:cubicBezTo>
                  <a:pt x="64" y="59"/>
                  <a:pt x="63" y="57"/>
                  <a:pt x="62" y="56"/>
                </a:cubicBezTo>
                <a:cubicBezTo>
                  <a:pt x="62" y="56"/>
                  <a:pt x="62" y="56"/>
                  <a:pt x="62" y="56"/>
                </a:cubicBezTo>
                <a:cubicBezTo>
                  <a:pt x="61" y="54"/>
                  <a:pt x="59" y="54"/>
                  <a:pt x="58" y="54"/>
                </a:cubicBezTo>
                <a:cubicBezTo>
                  <a:pt x="56" y="54"/>
                  <a:pt x="54" y="54"/>
                  <a:pt x="53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2" y="57"/>
                  <a:pt x="51" y="59"/>
                  <a:pt x="51" y="60"/>
                </a:cubicBezTo>
                <a:cubicBezTo>
                  <a:pt x="51" y="62"/>
                  <a:pt x="52" y="64"/>
                  <a:pt x="53" y="65"/>
                </a:cubicBezTo>
                <a:cubicBezTo>
                  <a:pt x="53" y="65"/>
                  <a:pt x="53" y="65"/>
                  <a:pt x="53" y="65"/>
                </a:cubicBezTo>
                <a:close/>
                <a:moveTo>
                  <a:pt x="56" y="59"/>
                </a:moveTo>
                <a:cubicBezTo>
                  <a:pt x="56" y="59"/>
                  <a:pt x="56" y="59"/>
                  <a:pt x="56" y="59"/>
                </a:cubicBezTo>
                <a:cubicBezTo>
                  <a:pt x="57" y="59"/>
                  <a:pt x="57" y="58"/>
                  <a:pt x="58" y="58"/>
                </a:cubicBezTo>
                <a:cubicBezTo>
                  <a:pt x="58" y="58"/>
                  <a:pt x="59" y="59"/>
                  <a:pt x="59" y="59"/>
                </a:cubicBezTo>
                <a:cubicBezTo>
                  <a:pt x="59" y="59"/>
                  <a:pt x="59" y="60"/>
                  <a:pt x="59" y="60"/>
                </a:cubicBezTo>
                <a:cubicBezTo>
                  <a:pt x="59" y="61"/>
                  <a:pt x="59" y="61"/>
                  <a:pt x="59" y="62"/>
                </a:cubicBezTo>
                <a:cubicBezTo>
                  <a:pt x="59" y="62"/>
                  <a:pt x="58" y="62"/>
                  <a:pt x="58" y="62"/>
                </a:cubicBezTo>
                <a:cubicBezTo>
                  <a:pt x="57" y="62"/>
                  <a:pt x="57" y="62"/>
                  <a:pt x="56" y="62"/>
                </a:cubicBezTo>
                <a:cubicBezTo>
                  <a:pt x="56" y="61"/>
                  <a:pt x="56" y="61"/>
                  <a:pt x="56" y="60"/>
                </a:cubicBezTo>
                <a:cubicBezTo>
                  <a:pt x="56" y="60"/>
                  <a:pt x="56" y="59"/>
                  <a:pt x="56" y="59"/>
                </a:cubicBezTo>
                <a:close/>
                <a:moveTo>
                  <a:pt x="53" y="82"/>
                </a:moveTo>
                <a:cubicBezTo>
                  <a:pt x="53" y="82"/>
                  <a:pt x="53" y="82"/>
                  <a:pt x="53" y="82"/>
                </a:cubicBezTo>
                <a:cubicBezTo>
                  <a:pt x="54" y="83"/>
                  <a:pt x="56" y="84"/>
                  <a:pt x="58" y="84"/>
                </a:cubicBezTo>
                <a:cubicBezTo>
                  <a:pt x="59" y="84"/>
                  <a:pt x="61" y="83"/>
                  <a:pt x="62" y="82"/>
                </a:cubicBezTo>
                <a:cubicBezTo>
                  <a:pt x="62" y="82"/>
                  <a:pt x="62" y="82"/>
                  <a:pt x="62" y="82"/>
                </a:cubicBezTo>
                <a:cubicBezTo>
                  <a:pt x="63" y="81"/>
                  <a:pt x="64" y="79"/>
                  <a:pt x="64" y="77"/>
                </a:cubicBezTo>
                <a:cubicBezTo>
                  <a:pt x="64" y="76"/>
                  <a:pt x="63" y="74"/>
                  <a:pt x="62" y="73"/>
                </a:cubicBezTo>
                <a:cubicBezTo>
                  <a:pt x="62" y="73"/>
                  <a:pt x="62" y="73"/>
                  <a:pt x="62" y="73"/>
                </a:cubicBezTo>
                <a:cubicBezTo>
                  <a:pt x="61" y="72"/>
                  <a:pt x="59" y="71"/>
                  <a:pt x="58" y="71"/>
                </a:cubicBezTo>
                <a:cubicBezTo>
                  <a:pt x="56" y="71"/>
                  <a:pt x="54" y="72"/>
                  <a:pt x="53" y="73"/>
                </a:cubicBezTo>
                <a:cubicBezTo>
                  <a:pt x="53" y="73"/>
                  <a:pt x="53" y="73"/>
                  <a:pt x="53" y="73"/>
                </a:cubicBezTo>
                <a:cubicBezTo>
                  <a:pt x="52" y="74"/>
                  <a:pt x="51" y="76"/>
                  <a:pt x="51" y="77"/>
                </a:cubicBezTo>
                <a:cubicBezTo>
                  <a:pt x="51" y="79"/>
                  <a:pt x="52" y="81"/>
                  <a:pt x="53" y="82"/>
                </a:cubicBezTo>
                <a:cubicBezTo>
                  <a:pt x="53" y="82"/>
                  <a:pt x="53" y="82"/>
                  <a:pt x="53" y="82"/>
                </a:cubicBezTo>
                <a:close/>
                <a:moveTo>
                  <a:pt x="56" y="76"/>
                </a:moveTo>
                <a:cubicBezTo>
                  <a:pt x="56" y="76"/>
                  <a:pt x="56" y="76"/>
                  <a:pt x="56" y="76"/>
                </a:cubicBezTo>
                <a:cubicBezTo>
                  <a:pt x="57" y="76"/>
                  <a:pt x="57" y="75"/>
                  <a:pt x="58" y="75"/>
                </a:cubicBezTo>
                <a:cubicBezTo>
                  <a:pt x="58" y="75"/>
                  <a:pt x="59" y="76"/>
                  <a:pt x="59" y="76"/>
                </a:cubicBezTo>
                <a:cubicBezTo>
                  <a:pt x="59" y="76"/>
                  <a:pt x="59" y="77"/>
                  <a:pt x="59" y="77"/>
                </a:cubicBezTo>
                <a:cubicBezTo>
                  <a:pt x="59" y="78"/>
                  <a:pt x="59" y="78"/>
                  <a:pt x="59" y="79"/>
                </a:cubicBezTo>
                <a:cubicBezTo>
                  <a:pt x="59" y="79"/>
                  <a:pt x="58" y="79"/>
                  <a:pt x="58" y="79"/>
                </a:cubicBezTo>
                <a:cubicBezTo>
                  <a:pt x="57" y="79"/>
                  <a:pt x="57" y="79"/>
                  <a:pt x="56" y="79"/>
                </a:cubicBezTo>
                <a:cubicBezTo>
                  <a:pt x="56" y="78"/>
                  <a:pt x="56" y="78"/>
                  <a:pt x="56" y="77"/>
                </a:cubicBezTo>
                <a:cubicBezTo>
                  <a:pt x="56" y="77"/>
                  <a:pt x="56" y="76"/>
                  <a:pt x="56" y="76"/>
                </a:cubicBezTo>
                <a:close/>
                <a:moveTo>
                  <a:pt x="36" y="65"/>
                </a:moveTo>
                <a:cubicBezTo>
                  <a:pt x="36" y="65"/>
                  <a:pt x="36" y="65"/>
                  <a:pt x="36" y="65"/>
                </a:cubicBezTo>
                <a:cubicBezTo>
                  <a:pt x="37" y="66"/>
                  <a:pt x="38" y="67"/>
                  <a:pt x="40" y="67"/>
                </a:cubicBezTo>
                <a:cubicBezTo>
                  <a:pt x="42" y="67"/>
                  <a:pt x="43" y="66"/>
                  <a:pt x="45" y="65"/>
                </a:cubicBezTo>
                <a:cubicBezTo>
                  <a:pt x="45" y="65"/>
                  <a:pt x="45" y="65"/>
                  <a:pt x="45" y="65"/>
                </a:cubicBezTo>
                <a:cubicBezTo>
                  <a:pt x="46" y="64"/>
                  <a:pt x="47" y="62"/>
                  <a:pt x="47" y="60"/>
                </a:cubicBezTo>
                <a:cubicBezTo>
                  <a:pt x="47" y="59"/>
                  <a:pt x="46" y="57"/>
                  <a:pt x="45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3" y="54"/>
                  <a:pt x="42" y="54"/>
                  <a:pt x="40" y="54"/>
                </a:cubicBezTo>
                <a:cubicBezTo>
                  <a:pt x="38" y="54"/>
                  <a:pt x="37" y="54"/>
                  <a:pt x="36" y="56"/>
                </a:cubicBezTo>
                <a:cubicBezTo>
                  <a:pt x="34" y="57"/>
                  <a:pt x="34" y="59"/>
                  <a:pt x="34" y="60"/>
                </a:cubicBezTo>
                <a:cubicBezTo>
                  <a:pt x="34" y="62"/>
                  <a:pt x="34" y="64"/>
                  <a:pt x="36" y="65"/>
                </a:cubicBezTo>
                <a:cubicBezTo>
                  <a:pt x="36" y="65"/>
                  <a:pt x="36" y="65"/>
                  <a:pt x="36" y="65"/>
                </a:cubicBezTo>
                <a:close/>
                <a:moveTo>
                  <a:pt x="39" y="59"/>
                </a:moveTo>
                <a:cubicBezTo>
                  <a:pt x="39" y="59"/>
                  <a:pt x="39" y="59"/>
                  <a:pt x="39" y="59"/>
                </a:cubicBezTo>
                <a:cubicBezTo>
                  <a:pt x="39" y="59"/>
                  <a:pt x="40" y="58"/>
                  <a:pt x="40" y="58"/>
                </a:cubicBezTo>
                <a:cubicBezTo>
                  <a:pt x="41" y="58"/>
                  <a:pt x="41" y="59"/>
                  <a:pt x="41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2" y="59"/>
                  <a:pt x="42" y="60"/>
                  <a:pt x="42" y="60"/>
                </a:cubicBezTo>
                <a:cubicBezTo>
                  <a:pt x="42" y="61"/>
                  <a:pt x="42" y="61"/>
                  <a:pt x="41" y="62"/>
                </a:cubicBezTo>
                <a:cubicBezTo>
                  <a:pt x="41" y="62"/>
                  <a:pt x="41" y="62"/>
                  <a:pt x="41" y="62"/>
                </a:cubicBezTo>
                <a:cubicBezTo>
                  <a:pt x="41" y="62"/>
                  <a:pt x="41" y="62"/>
                  <a:pt x="40" y="62"/>
                </a:cubicBezTo>
                <a:cubicBezTo>
                  <a:pt x="40" y="62"/>
                  <a:pt x="39" y="62"/>
                  <a:pt x="39" y="62"/>
                </a:cubicBezTo>
                <a:cubicBezTo>
                  <a:pt x="38" y="61"/>
                  <a:pt x="38" y="61"/>
                  <a:pt x="38" y="60"/>
                </a:cubicBezTo>
                <a:cubicBezTo>
                  <a:pt x="38" y="60"/>
                  <a:pt x="38" y="59"/>
                  <a:pt x="39" y="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26"/>
          <p:cNvSpPr>
            <a:spLocks noEditPoints="1"/>
          </p:cNvSpPr>
          <p:nvPr/>
        </p:nvSpPr>
        <p:spPr bwMode="auto">
          <a:xfrm>
            <a:off x="4983184" y="2634893"/>
            <a:ext cx="284358" cy="285692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1094040" y="3872388"/>
            <a:ext cx="1422297" cy="65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 that has been specifically 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designed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4" name="直接连接符 43"/>
          <p:cNvCxnSpPr/>
          <p:nvPr/>
        </p:nvCxnSpPr>
        <p:spPr>
          <a:xfrm flipV="1">
            <a:off x="1805190" y="3433529"/>
            <a:ext cx="0" cy="36685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24"/>
          <p:cNvSpPr>
            <a:spLocks noChangeArrowheads="1"/>
          </p:cNvSpPr>
          <p:nvPr/>
        </p:nvSpPr>
        <p:spPr bwMode="auto">
          <a:xfrm>
            <a:off x="3307490" y="3872388"/>
            <a:ext cx="1422297" cy="65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 that has been specifically 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designed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6" name="直接连接符 45"/>
          <p:cNvCxnSpPr/>
          <p:nvPr/>
        </p:nvCxnSpPr>
        <p:spPr>
          <a:xfrm flipV="1">
            <a:off x="4018640" y="3433529"/>
            <a:ext cx="0" cy="36685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24"/>
          <p:cNvSpPr>
            <a:spLocks noChangeArrowheads="1"/>
          </p:cNvSpPr>
          <p:nvPr/>
        </p:nvSpPr>
        <p:spPr bwMode="auto">
          <a:xfrm>
            <a:off x="5532530" y="3872388"/>
            <a:ext cx="1422297" cy="65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 that has been specifically 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designed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8" name="直接连接符 47"/>
          <p:cNvCxnSpPr/>
          <p:nvPr/>
        </p:nvCxnSpPr>
        <p:spPr>
          <a:xfrm flipV="1">
            <a:off x="6243680" y="3433529"/>
            <a:ext cx="0" cy="36685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V="1">
            <a:off x="2911914" y="1751816"/>
            <a:ext cx="0" cy="36685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24"/>
          <p:cNvSpPr>
            <a:spLocks noChangeArrowheads="1"/>
          </p:cNvSpPr>
          <p:nvPr/>
        </p:nvSpPr>
        <p:spPr bwMode="auto">
          <a:xfrm>
            <a:off x="2200765" y="986780"/>
            <a:ext cx="1422297" cy="65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 that has been specifically 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designed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1" name="直接连接符 50"/>
          <p:cNvCxnSpPr/>
          <p:nvPr/>
        </p:nvCxnSpPr>
        <p:spPr>
          <a:xfrm flipV="1">
            <a:off x="5114094" y="1751816"/>
            <a:ext cx="0" cy="36685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24"/>
          <p:cNvSpPr>
            <a:spLocks noChangeArrowheads="1"/>
          </p:cNvSpPr>
          <p:nvPr/>
        </p:nvSpPr>
        <p:spPr bwMode="auto">
          <a:xfrm>
            <a:off x="4402945" y="986780"/>
            <a:ext cx="1422297" cy="65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 that has been specifically 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designed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3" name="直接连接符 52"/>
          <p:cNvCxnSpPr/>
          <p:nvPr/>
        </p:nvCxnSpPr>
        <p:spPr>
          <a:xfrm flipV="1">
            <a:off x="7331514" y="1751816"/>
            <a:ext cx="0" cy="36685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24"/>
          <p:cNvSpPr>
            <a:spLocks noChangeArrowheads="1"/>
          </p:cNvSpPr>
          <p:nvPr/>
        </p:nvSpPr>
        <p:spPr bwMode="auto">
          <a:xfrm>
            <a:off x="6620365" y="986780"/>
            <a:ext cx="1422297" cy="65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 that has been specifically 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designed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mph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8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8" presetClass="emph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mph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7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47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/>
      <p:bldP spid="43" grpId="0"/>
      <p:bldP spid="19" grpId="0" animBg="1"/>
      <p:bldP spid="19" grpId="1" animBg="1"/>
      <p:bldP spid="20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5" grpId="0"/>
      <p:bldP spid="47" grpId="0"/>
      <p:bldP spid="50" grpId="0"/>
      <p:bldP spid="52" grpId="0"/>
      <p:bldP spid="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63550" y="194692"/>
            <a:ext cx="153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六大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行业优势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4891941" y="2274612"/>
            <a:ext cx="328426" cy="864096"/>
            <a:chOff x="2457450" y="777875"/>
            <a:chExt cx="1811338" cy="4765675"/>
          </a:xfrm>
          <a:solidFill>
            <a:schemeClr val="accent3"/>
          </a:solidFill>
        </p:grpSpPr>
        <p:sp>
          <p:nvSpPr>
            <p:cNvPr id="55" name="Oval 6"/>
            <p:cNvSpPr>
              <a:spLocks noChangeArrowheads="1"/>
            </p:cNvSpPr>
            <p:nvPr/>
          </p:nvSpPr>
          <p:spPr bwMode="auto">
            <a:xfrm>
              <a:off x="2997200" y="777875"/>
              <a:ext cx="731838" cy="7302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7"/>
            <p:cNvSpPr/>
            <p:nvPr/>
          </p:nvSpPr>
          <p:spPr bwMode="auto">
            <a:xfrm>
              <a:off x="2457450" y="1590675"/>
              <a:ext cx="1811338" cy="3952875"/>
            </a:xfrm>
            <a:custGeom>
              <a:avLst/>
              <a:gdLst>
                <a:gd name="T0" fmla="*/ 483 w 483"/>
                <a:gd name="T1" fmla="*/ 47 h 1054"/>
                <a:gd name="T2" fmla="*/ 432 w 483"/>
                <a:gd name="T3" fmla="*/ 0 h 1054"/>
                <a:gd name="T4" fmla="*/ 364 w 483"/>
                <a:gd name="T5" fmla="*/ 0 h 1054"/>
                <a:gd name="T6" fmla="*/ 312 w 483"/>
                <a:gd name="T7" fmla="*/ 0 h 1054"/>
                <a:gd name="T8" fmla="*/ 279 w 483"/>
                <a:gd name="T9" fmla="*/ 156 h 1054"/>
                <a:gd name="T10" fmla="*/ 252 w 483"/>
                <a:gd name="T11" fmla="*/ 69 h 1054"/>
                <a:gd name="T12" fmla="*/ 267 w 483"/>
                <a:gd name="T13" fmla="*/ 49 h 1054"/>
                <a:gd name="T14" fmla="*/ 242 w 483"/>
                <a:gd name="T15" fmla="*/ 21 h 1054"/>
                <a:gd name="T16" fmla="*/ 214 w 483"/>
                <a:gd name="T17" fmla="*/ 47 h 1054"/>
                <a:gd name="T18" fmla="*/ 230 w 483"/>
                <a:gd name="T19" fmla="*/ 69 h 1054"/>
                <a:gd name="T20" fmla="*/ 207 w 483"/>
                <a:gd name="T21" fmla="*/ 156 h 1054"/>
                <a:gd name="T22" fmla="*/ 170 w 483"/>
                <a:gd name="T23" fmla="*/ 0 h 1054"/>
                <a:gd name="T24" fmla="*/ 119 w 483"/>
                <a:gd name="T25" fmla="*/ 0 h 1054"/>
                <a:gd name="T26" fmla="*/ 52 w 483"/>
                <a:gd name="T27" fmla="*/ 0 h 1054"/>
                <a:gd name="T28" fmla="*/ 0 w 483"/>
                <a:gd name="T29" fmla="*/ 47 h 1054"/>
                <a:gd name="T30" fmla="*/ 0 w 483"/>
                <a:gd name="T31" fmla="*/ 47 h 1054"/>
                <a:gd name="T32" fmla="*/ 0 w 483"/>
                <a:gd name="T33" fmla="*/ 495 h 1054"/>
                <a:gd name="T34" fmla="*/ 0 w 483"/>
                <a:gd name="T35" fmla="*/ 495 h 1054"/>
                <a:gd name="T36" fmla="*/ 0 w 483"/>
                <a:gd name="T37" fmla="*/ 495 h 1054"/>
                <a:gd name="T38" fmla="*/ 42 w 483"/>
                <a:gd name="T39" fmla="*/ 536 h 1054"/>
                <a:gd name="T40" fmla="*/ 84 w 483"/>
                <a:gd name="T41" fmla="*/ 495 h 1054"/>
                <a:gd name="T42" fmla="*/ 84 w 483"/>
                <a:gd name="T43" fmla="*/ 495 h 1054"/>
                <a:gd name="T44" fmla="*/ 84 w 483"/>
                <a:gd name="T45" fmla="*/ 165 h 1054"/>
                <a:gd name="T46" fmla="*/ 119 w 483"/>
                <a:gd name="T47" fmla="*/ 165 h 1054"/>
                <a:gd name="T48" fmla="*/ 119 w 483"/>
                <a:gd name="T49" fmla="*/ 512 h 1054"/>
                <a:gd name="T50" fmla="*/ 119 w 483"/>
                <a:gd name="T51" fmla="*/ 1003 h 1054"/>
                <a:gd name="T52" fmla="*/ 170 w 483"/>
                <a:gd name="T53" fmla="*/ 1054 h 1054"/>
                <a:gd name="T54" fmla="*/ 222 w 483"/>
                <a:gd name="T55" fmla="*/ 1003 h 1054"/>
                <a:gd name="T56" fmla="*/ 222 w 483"/>
                <a:gd name="T57" fmla="*/ 512 h 1054"/>
                <a:gd name="T58" fmla="*/ 261 w 483"/>
                <a:gd name="T59" fmla="*/ 512 h 1054"/>
                <a:gd name="T60" fmla="*/ 261 w 483"/>
                <a:gd name="T61" fmla="*/ 1003 h 1054"/>
                <a:gd name="T62" fmla="*/ 313 w 483"/>
                <a:gd name="T63" fmla="*/ 1054 h 1054"/>
                <a:gd name="T64" fmla="*/ 364 w 483"/>
                <a:gd name="T65" fmla="*/ 1003 h 1054"/>
                <a:gd name="T66" fmla="*/ 364 w 483"/>
                <a:gd name="T67" fmla="*/ 512 h 1054"/>
                <a:gd name="T68" fmla="*/ 364 w 483"/>
                <a:gd name="T69" fmla="*/ 165 h 1054"/>
                <a:gd name="T70" fmla="*/ 399 w 483"/>
                <a:gd name="T71" fmla="*/ 165 h 1054"/>
                <a:gd name="T72" fmla="*/ 399 w 483"/>
                <a:gd name="T73" fmla="*/ 495 h 1054"/>
                <a:gd name="T74" fmla="*/ 399 w 483"/>
                <a:gd name="T75" fmla="*/ 495 h 1054"/>
                <a:gd name="T76" fmla="*/ 399 w 483"/>
                <a:gd name="T77" fmla="*/ 495 h 1054"/>
                <a:gd name="T78" fmla="*/ 441 w 483"/>
                <a:gd name="T79" fmla="*/ 536 h 1054"/>
                <a:gd name="T80" fmla="*/ 483 w 483"/>
                <a:gd name="T81" fmla="*/ 495 h 1054"/>
                <a:gd name="T82" fmla="*/ 483 w 483"/>
                <a:gd name="T83" fmla="*/ 495 h 1054"/>
                <a:gd name="T84" fmla="*/ 483 w 483"/>
                <a:gd name="T85" fmla="*/ 47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3" h="1054">
                  <a:moveTo>
                    <a:pt x="483" y="47"/>
                  </a:moveTo>
                  <a:cubicBezTo>
                    <a:pt x="480" y="20"/>
                    <a:pt x="458" y="0"/>
                    <a:pt x="432" y="0"/>
                  </a:cubicBezTo>
                  <a:cubicBezTo>
                    <a:pt x="364" y="0"/>
                    <a:pt x="364" y="0"/>
                    <a:pt x="364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01" y="123"/>
                    <a:pt x="279" y="156"/>
                    <a:pt x="279" y="156"/>
                  </a:cubicBezTo>
                  <a:cubicBezTo>
                    <a:pt x="252" y="69"/>
                    <a:pt x="252" y="69"/>
                    <a:pt x="252" y="69"/>
                  </a:cubicBezTo>
                  <a:cubicBezTo>
                    <a:pt x="267" y="49"/>
                    <a:pt x="267" y="49"/>
                    <a:pt x="267" y="49"/>
                  </a:cubicBezTo>
                  <a:cubicBezTo>
                    <a:pt x="242" y="21"/>
                    <a:pt x="242" y="21"/>
                    <a:pt x="242" y="21"/>
                  </a:cubicBezTo>
                  <a:cubicBezTo>
                    <a:pt x="214" y="47"/>
                    <a:pt x="214" y="47"/>
                    <a:pt x="214" y="47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07" y="156"/>
                    <a:pt x="207" y="156"/>
                    <a:pt x="207" y="156"/>
                  </a:cubicBezTo>
                  <a:cubicBezTo>
                    <a:pt x="185" y="132"/>
                    <a:pt x="174" y="39"/>
                    <a:pt x="170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25" y="0"/>
                    <a:pt x="3" y="20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95"/>
                    <a:pt x="0" y="495"/>
                    <a:pt x="0" y="495"/>
                  </a:cubicBezTo>
                  <a:cubicBezTo>
                    <a:pt x="0" y="495"/>
                    <a:pt x="0" y="495"/>
                    <a:pt x="0" y="495"/>
                  </a:cubicBezTo>
                  <a:cubicBezTo>
                    <a:pt x="0" y="495"/>
                    <a:pt x="0" y="495"/>
                    <a:pt x="0" y="495"/>
                  </a:cubicBezTo>
                  <a:cubicBezTo>
                    <a:pt x="0" y="518"/>
                    <a:pt x="19" y="536"/>
                    <a:pt x="42" y="536"/>
                  </a:cubicBezTo>
                  <a:cubicBezTo>
                    <a:pt x="65" y="536"/>
                    <a:pt x="84" y="518"/>
                    <a:pt x="84" y="495"/>
                  </a:cubicBezTo>
                  <a:cubicBezTo>
                    <a:pt x="84" y="495"/>
                    <a:pt x="84" y="495"/>
                    <a:pt x="84" y="495"/>
                  </a:cubicBezTo>
                  <a:cubicBezTo>
                    <a:pt x="84" y="165"/>
                    <a:pt x="84" y="165"/>
                    <a:pt x="84" y="165"/>
                  </a:cubicBezTo>
                  <a:cubicBezTo>
                    <a:pt x="119" y="165"/>
                    <a:pt x="119" y="165"/>
                    <a:pt x="119" y="165"/>
                  </a:cubicBezTo>
                  <a:cubicBezTo>
                    <a:pt x="119" y="512"/>
                    <a:pt x="119" y="512"/>
                    <a:pt x="119" y="512"/>
                  </a:cubicBezTo>
                  <a:cubicBezTo>
                    <a:pt x="119" y="1003"/>
                    <a:pt x="119" y="1003"/>
                    <a:pt x="119" y="1003"/>
                  </a:cubicBezTo>
                  <a:cubicBezTo>
                    <a:pt x="119" y="1031"/>
                    <a:pt x="142" y="1054"/>
                    <a:pt x="170" y="1054"/>
                  </a:cubicBezTo>
                  <a:cubicBezTo>
                    <a:pt x="199" y="1054"/>
                    <a:pt x="222" y="1031"/>
                    <a:pt x="222" y="1003"/>
                  </a:cubicBezTo>
                  <a:cubicBezTo>
                    <a:pt x="222" y="512"/>
                    <a:pt x="222" y="512"/>
                    <a:pt x="222" y="512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1" y="1003"/>
                    <a:pt x="261" y="1003"/>
                    <a:pt x="261" y="1003"/>
                  </a:cubicBezTo>
                  <a:cubicBezTo>
                    <a:pt x="261" y="1031"/>
                    <a:pt x="284" y="1054"/>
                    <a:pt x="313" y="1054"/>
                  </a:cubicBezTo>
                  <a:cubicBezTo>
                    <a:pt x="341" y="1054"/>
                    <a:pt x="364" y="1031"/>
                    <a:pt x="364" y="1003"/>
                  </a:cubicBezTo>
                  <a:cubicBezTo>
                    <a:pt x="364" y="512"/>
                    <a:pt x="364" y="512"/>
                    <a:pt x="364" y="512"/>
                  </a:cubicBezTo>
                  <a:cubicBezTo>
                    <a:pt x="364" y="165"/>
                    <a:pt x="364" y="165"/>
                    <a:pt x="364" y="165"/>
                  </a:cubicBezTo>
                  <a:cubicBezTo>
                    <a:pt x="399" y="165"/>
                    <a:pt x="399" y="165"/>
                    <a:pt x="399" y="165"/>
                  </a:cubicBezTo>
                  <a:cubicBezTo>
                    <a:pt x="399" y="495"/>
                    <a:pt x="399" y="495"/>
                    <a:pt x="399" y="495"/>
                  </a:cubicBezTo>
                  <a:cubicBezTo>
                    <a:pt x="399" y="495"/>
                    <a:pt x="399" y="495"/>
                    <a:pt x="399" y="495"/>
                  </a:cubicBezTo>
                  <a:cubicBezTo>
                    <a:pt x="399" y="495"/>
                    <a:pt x="399" y="495"/>
                    <a:pt x="399" y="495"/>
                  </a:cubicBezTo>
                  <a:cubicBezTo>
                    <a:pt x="399" y="518"/>
                    <a:pt x="418" y="536"/>
                    <a:pt x="441" y="536"/>
                  </a:cubicBezTo>
                  <a:cubicBezTo>
                    <a:pt x="465" y="536"/>
                    <a:pt x="483" y="518"/>
                    <a:pt x="483" y="495"/>
                  </a:cubicBezTo>
                  <a:cubicBezTo>
                    <a:pt x="483" y="495"/>
                    <a:pt x="483" y="495"/>
                    <a:pt x="483" y="495"/>
                  </a:cubicBezTo>
                  <a:cubicBezTo>
                    <a:pt x="483" y="47"/>
                    <a:pt x="483" y="47"/>
                    <a:pt x="483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918871" y="2209418"/>
            <a:ext cx="328426" cy="864096"/>
            <a:chOff x="2457450" y="777875"/>
            <a:chExt cx="1811338" cy="4765675"/>
          </a:xfrm>
          <a:solidFill>
            <a:schemeClr val="accent2"/>
          </a:solidFill>
        </p:grpSpPr>
        <p:sp>
          <p:nvSpPr>
            <p:cNvPr id="59" name="Oval 6"/>
            <p:cNvSpPr>
              <a:spLocks noChangeArrowheads="1"/>
            </p:cNvSpPr>
            <p:nvPr/>
          </p:nvSpPr>
          <p:spPr bwMode="auto">
            <a:xfrm>
              <a:off x="2997200" y="777875"/>
              <a:ext cx="731838" cy="7302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"/>
            <p:cNvSpPr/>
            <p:nvPr/>
          </p:nvSpPr>
          <p:spPr bwMode="auto">
            <a:xfrm>
              <a:off x="2457450" y="1590675"/>
              <a:ext cx="1811338" cy="3952875"/>
            </a:xfrm>
            <a:custGeom>
              <a:avLst/>
              <a:gdLst>
                <a:gd name="T0" fmla="*/ 483 w 483"/>
                <a:gd name="T1" fmla="*/ 47 h 1054"/>
                <a:gd name="T2" fmla="*/ 432 w 483"/>
                <a:gd name="T3" fmla="*/ 0 h 1054"/>
                <a:gd name="T4" fmla="*/ 364 w 483"/>
                <a:gd name="T5" fmla="*/ 0 h 1054"/>
                <a:gd name="T6" fmla="*/ 312 w 483"/>
                <a:gd name="T7" fmla="*/ 0 h 1054"/>
                <a:gd name="T8" fmla="*/ 279 w 483"/>
                <a:gd name="T9" fmla="*/ 156 h 1054"/>
                <a:gd name="T10" fmla="*/ 252 w 483"/>
                <a:gd name="T11" fmla="*/ 69 h 1054"/>
                <a:gd name="T12" fmla="*/ 267 w 483"/>
                <a:gd name="T13" fmla="*/ 49 h 1054"/>
                <a:gd name="T14" fmla="*/ 242 w 483"/>
                <a:gd name="T15" fmla="*/ 21 h 1054"/>
                <a:gd name="T16" fmla="*/ 214 w 483"/>
                <a:gd name="T17" fmla="*/ 47 h 1054"/>
                <a:gd name="T18" fmla="*/ 230 w 483"/>
                <a:gd name="T19" fmla="*/ 69 h 1054"/>
                <a:gd name="T20" fmla="*/ 207 w 483"/>
                <a:gd name="T21" fmla="*/ 156 h 1054"/>
                <a:gd name="T22" fmla="*/ 170 w 483"/>
                <a:gd name="T23" fmla="*/ 0 h 1054"/>
                <a:gd name="T24" fmla="*/ 119 w 483"/>
                <a:gd name="T25" fmla="*/ 0 h 1054"/>
                <a:gd name="T26" fmla="*/ 52 w 483"/>
                <a:gd name="T27" fmla="*/ 0 h 1054"/>
                <a:gd name="T28" fmla="*/ 0 w 483"/>
                <a:gd name="T29" fmla="*/ 47 h 1054"/>
                <a:gd name="T30" fmla="*/ 0 w 483"/>
                <a:gd name="T31" fmla="*/ 47 h 1054"/>
                <a:gd name="T32" fmla="*/ 0 w 483"/>
                <a:gd name="T33" fmla="*/ 495 h 1054"/>
                <a:gd name="T34" fmla="*/ 0 w 483"/>
                <a:gd name="T35" fmla="*/ 495 h 1054"/>
                <a:gd name="T36" fmla="*/ 0 w 483"/>
                <a:gd name="T37" fmla="*/ 495 h 1054"/>
                <a:gd name="T38" fmla="*/ 42 w 483"/>
                <a:gd name="T39" fmla="*/ 536 h 1054"/>
                <a:gd name="T40" fmla="*/ 84 w 483"/>
                <a:gd name="T41" fmla="*/ 495 h 1054"/>
                <a:gd name="T42" fmla="*/ 84 w 483"/>
                <a:gd name="T43" fmla="*/ 495 h 1054"/>
                <a:gd name="T44" fmla="*/ 84 w 483"/>
                <a:gd name="T45" fmla="*/ 165 h 1054"/>
                <a:gd name="T46" fmla="*/ 119 w 483"/>
                <a:gd name="T47" fmla="*/ 165 h 1054"/>
                <a:gd name="T48" fmla="*/ 119 w 483"/>
                <a:gd name="T49" fmla="*/ 512 h 1054"/>
                <a:gd name="T50" fmla="*/ 119 w 483"/>
                <a:gd name="T51" fmla="*/ 1003 h 1054"/>
                <a:gd name="T52" fmla="*/ 170 w 483"/>
                <a:gd name="T53" fmla="*/ 1054 h 1054"/>
                <a:gd name="T54" fmla="*/ 222 w 483"/>
                <a:gd name="T55" fmla="*/ 1003 h 1054"/>
                <a:gd name="T56" fmla="*/ 222 w 483"/>
                <a:gd name="T57" fmla="*/ 512 h 1054"/>
                <a:gd name="T58" fmla="*/ 261 w 483"/>
                <a:gd name="T59" fmla="*/ 512 h 1054"/>
                <a:gd name="T60" fmla="*/ 261 w 483"/>
                <a:gd name="T61" fmla="*/ 1003 h 1054"/>
                <a:gd name="T62" fmla="*/ 313 w 483"/>
                <a:gd name="T63" fmla="*/ 1054 h 1054"/>
                <a:gd name="T64" fmla="*/ 364 w 483"/>
                <a:gd name="T65" fmla="*/ 1003 h 1054"/>
                <a:gd name="T66" fmla="*/ 364 w 483"/>
                <a:gd name="T67" fmla="*/ 512 h 1054"/>
                <a:gd name="T68" fmla="*/ 364 w 483"/>
                <a:gd name="T69" fmla="*/ 165 h 1054"/>
                <a:gd name="T70" fmla="*/ 399 w 483"/>
                <a:gd name="T71" fmla="*/ 165 h 1054"/>
                <a:gd name="T72" fmla="*/ 399 w 483"/>
                <a:gd name="T73" fmla="*/ 495 h 1054"/>
                <a:gd name="T74" fmla="*/ 399 w 483"/>
                <a:gd name="T75" fmla="*/ 495 h 1054"/>
                <a:gd name="T76" fmla="*/ 399 w 483"/>
                <a:gd name="T77" fmla="*/ 495 h 1054"/>
                <a:gd name="T78" fmla="*/ 441 w 483"/>
                <a:gd name="T79" fmla="*/ 536 h 1054"/>
                <a:gd name="T80" fmla="*/ 483 w 483"/>
                <a:gd name="T81" fmla="*/ 495 h 1054"/>
                <a:gd name="T82" fmla="*/ 483 w 483"/>
                <a:gd name="T83" fmla="*/ 495 h 1054"/>
                <a:gd name="T84" fmla="*/ 483 w 483"/>
                <a:gd name="T85" fmla="*/ 47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3" h="1054">
                  <a:moveTo>
                    <a:pt x="483" y="47"/>
                  </a:moveTo>
                  <a:cubicBezTo>
                    <a:pt x="480" y="20"/>
                    <a:pt x="458" y="0"/>
                    <a:pt x="432" y="0"/>
                  </a:cubicBezTo>
                  <a:cubicBezTo>
                    <a:pt x="364" y="0"/>
                    <a:pt x="364" y="0"/>
                    <a:pt x="364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01" y="123"/>
                    <a:pt x="279" y="156"/>
                    <a:pt x="279" y="156"/>
                  </a:cubicBezTo>
                  <a:cubicBezTo>
                    <a:pt x="252" y="69"/>
                    <a:pt x="252" y="69"/>
                    <a:pt x="252" y="69"/>
                  </a:cubicBezTo>
                  <a:cubicBezTo>
                    <a:pt x="267" y="49"/>
                    <a:pt x="267" y="49"/>
                    <a:pt x="267" y="49"/>
                  </a:cubicBezTo>
                  <a:cubicBezTo>
                    <a:pt x="242" y="21"/>
                    <a:pt x="242" y="21"/>
                    <a:pt x="242" y="21"/>
                  </a:cubicBezTo>
                  <a:cubicBezTo>
                    <a:pt x="214" y="47"/>
                    <a:pt x="214" y="47"/>
                    <a:pt x="214" y="47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07" y="156"/>
                    <a:pt x="207" y="156"/>
                    <a:pt x="207" y="156"/>
                  </a:cubicBezTo>
                  <a:cubicBezTo>
                    <a:pt x="185" y="132"/>
                    <a:pt x="174" y="39"/>
                    <a:pt x="170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25" y="0"/>
                    <a:pt x="3" y="20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95"/>
                    <a:pt x="0" y="495"/>
                    <a:pt x="0" y="495"/>
                  </a:cubicBezTo>
                  <a:cubicBezTo>
                    <a:pt x="0" y="495"/>
                    <a:pt x="0" y="495"/>
                    <a:pt x="0" y="495"/>
                  </a:cubicBezTo>
                  <a:cubicBezTo>
                    <a:pt x="0" y="495"/>
                    <a:pt x="0" y="495"/>
                    <a:pt x="0" y="495"/>
                  </a:cubicBezTo>
                  <a:cubicBezTo>
                    <a:pt x="0" y="518"/>
                    <a:pt x="19" y="536"/>
                    <a:pt x="42" y="536"/>
                  </a:cubicBezTo>
                  <a:cubicBezTo>
                    <a:pt x="65" y="536"/>
                    <a:pt x="84" y="518"/>
                    <a:pt x="84" y="495"/>
                  </a:cubicBezTo>
                  <a:cubicBezTo>
                    <a:pt x="84" y="495"/>
                    <a:pt x="84" y="495"/>
                    <a:pt x="84" y="495"/>
                  </a:cubicBezTo>
                  <a:cubicBezTo>
                    <a:pt x="84" y="165"/>
                    <a:pt x="84" y="165"/>
                    <a:pt x="84" y="165"/>
                  </a:cubicBezTo>
                  <a:cubicBezTo>
                    <a:pt x="119" y="165"/>
                    <a:pt x="119" y="165"/>
                    <a:pt x="119" y="165"/>
                  </a:cubicBezTo>
                  <a:cubicBezTo>
                    <a:pt x="119" y="512"/>
                    <a:pt x="119" y="512"/>
                    <a:pt x="119" y="512"/>
                  </a:cubicBezTo>
                  <a:cubicBezTo>
                    <a:pt x="119" y="1003"/>
                    <a:pt x="119" y="1003"/>
                    <a:pt x="119" y="1003"/>
                  </a:cubicBezTo>
                  <a:cubicBezTo>
                    <a:pt x="119" y="1031"/>
                    <a:pt x="142" y="1054"/>
                    <a:pt x="170" y="1054"/>
                  </a:cubicBezTo>
                  <a:cubicBezTo>
                    <a:pt x="199" y="1054"/>
                    <a:pt x="222" y="1031"/>
                    <a:pt x="222" y="1003"/>
                  </a:cubicBezTo>
                  <a:cubicBezTo>
                    <a:pt x="222" y="512"/>
                    <a:pt x="222" y="512"/>
                    <a:pt x="222" y="512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1" y="1003"/>
                    <a:pt x="261" y="1003"/>
                    <a:pt x="261" y="1003"/>
                  </a:cubicBezTo>
                  <a:cubicBezTo>
                    <a:pt x="261" y="1031"/>
                    <a:pt x="284" y="1054"/>
                    <a:pt x="313" y="1054"/>
                  </a:cubicBezTo>
                  <a:cubicBezTo>
                    <a:pt x="341" y="1054"/>
                    <a:pt x="364" y="1031"/>
                    <a:pt x="364" y="1003"/>
                  </a:cubicBezTo>
                  <a:cubicBezTo>
                    <a:pt x="364" y="512"/>
                    <a:pt x="364" y="512"/>
                    <a:pt x="364" y="512"/>
                  </a:cubicBezTo>
                  <a:cubicBezTo>
                    <a:pt x="364" y="165"/>
                    <a:pt x="364" y="165"/>
                    <a:pt x="364" y="165"/>
                  </a:cubicBezTo>
                  <a:cubicBezTo>
                    <a:pt x="399" y="165"/>
                    <a:pt x="399" y="165"/>
                    <a:pt x="399" y="165"/>
                  </a:cubicBezTo>
                  <a:cubicBezTo>
                    <a:pt x="399" y="495"/>
                    <a:pt x="399" y="495"/>
                    <a:pt x="399" y="495"/>
                  </a:cubicBezTo>
                  <a:cubicBezTo>
                    <a:pt x="399" y="495"/>
                    <a:pt x="399" y="495"/>
                    <a:pt x="399" y="495"/>
                  </a:cubicBezTo>
                  <a:cubicBezTo>
                    <a:pt x="399" y="495"/>
                    <a:pt x="399" y="495"/>
                    <a:pt x="399" y="495"/>
                  </a:cubicBezTo>
                  <a:cubicBezTo>
                    <a:pt x="399" y="518"/>
                    <a:pt x="418" y="536"/>
                    <a:pt x="441" y="536"/>
                  </a:cubicBezTo>
                  <a:cubicBezTo>
                    <a:pt x="465" y="536"/>
                    <a:pt x="483" y="518"/>
                    <a:pt x="483" y="495"/>
                  </a:cubicBezTo>
                  <a:cubicBezTo>
                    <a:pt x="483" y="495"/>
                    <a:pt x="483" y="495"/>
                    <a:pt x="483" y="495"/>
                  </a:cubicBezTo>
                  <a:cubicBezTo>
                    <a:pt x="483" y="47"/>
                    <a:pt x="483" y="47"/>
                    <a:pt x="483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1" name="Freeform 8"/>
          <p:cNvSpPr/>
          <p:nvPr/>
        </p:nvSpPr>
        <p:spPr bwMode="auto">
          <a:xfrm>
            <a:off x="3161770" y="1708189"/>
            <a:ext cx="2815700" cy="2480692"/>
          </a:xfrm>
          <a:custGeom>
            <a:avLst/>
            <a:gdLst>
              <a:gd name="T0" fmla="*/ 243 w 1370"/>
              <a:gd name="T1" fmla="*/ 0 h 1207"/>
              <a:gd name="T2" fmla="*/ 0 w 1370"/>
              <a:gd name="T3" fmla="*/ 523 h 1207"/>
              <a:gd name="T4" fmla="*/ 685 w 1370"/>
              <a:gd name="T5" fmla="*/ 1207 h 1207"/>
              <a:gd name="T6" fmla="*/ 1370 w 1370"/>
              <a:gd name="T7" fmla="*/ 523 h 1207"/>
              <a:gd name="T8" fmla="*/ 1127 w 1370"/>
              <a:gd name="T9" fmla="*/ 0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70" h="1207">
                <a:moveTo>
                  <a:pt x="243" y="0"/>
                </a:moveTo>
                <a:cubicBezTo>
                  <a:pt x="94" y="125"/>
                  <a:pt x="0" y="313"/>
                  <a:pt x="0" y="523"/>
                </a:cubicBezTo>
                <a:cubicBezTo>
                  <a:pt x="0" y="901"/>
                  <a:pt x="307" y="1207"/>
                  <a:pt x="685" y="1207"/>
                </a:cubicBezTo>
                <a:cubicBezTo>
                  <a:pt x="1063" y="1207"/>
                  <a:pt x="1370" y="901"/>
                  <a:pt x="1370" y="523"/>
                </a:cubicBezTo>
                <a:cubicBezTo>
                  <a:pt x="1370" y="313"/>
                  <a:pt x="1276" y="125"/>
                  <a:pt x="1127" y="0"/>
                </a:cubicBezTo>
              </a:path>
            </a:pathLst>
          </a:custGeom>
          <a:noFill/>
          <a:ln w="635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Oval 56"/>
          <p:cNvSpPr>
            <a:spLocks noChangeArrowheads="1"/>
          </p:cNvSpPr>
          <p:nvPr/>
        </p:nvSpPr>
        <p:spPr bwMode="auto">
          <a:xfrm>
            <a:off x="3347864" y="1602970"/>
            <a:ext cx="433704" cy="4337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01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3" name="Oval 57"/>
          <p:cNvSpPr>
            <a:spLocks noChangeArrowheads="1"/>
          </p:cNvSpPr>
          <p:nvPr/>
        </p:nvSpPr>
        <p:spPr bwMode="auto">
          <a:xfrm>
            <a:off x="2944918" y="2472710"/>
            <a:ext cx="433704" cy="43571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02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4" name="Oval 58"/>
          <p:cNvSpPr>
            <a:spLocks noChangeArrowheads="1"/>
          </p:cNvSpPr>
          <p:nvPr/>
        </p:nvSpPr>
        <p:spPr bwMode="auto">
          <a:xfrm>
            <a:off x="3239136" y="3360333"/>
            <a:ext cx="433704" cy="4337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03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5" name="Oval 59"/>
          <p:cNvSpPr>
            <a:spLocks noChangeArrowheads="1"/>
          </p:cNvSpPr>
          <p:nvPr/>
        </p:nvSpPr>
        <p:spPr bwMode="auto">
          <a:xfrm>
            <a:off x="5331459" y="1602970"/>
            <a:ext cx="435712" cy="4337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04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6" name="Oval 60"/>
          <p:cNvSpPr>
            <a:spLocks noChangeArrowheads="1"/>
          </p:cNvSpPr>
          <p:nvPr/>
        </p:nvSpPr>
        <p:spPr bwMode="auto">
          <a:xfrm>
            <a:off x="5759614" y="2472710"/>
            <a:ext cx="435712" cy="4357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05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7" name="Oval 61"/>
          <p:cNvSpPr>
            <a:spLocks noChangeArrowheads="1"/>
          </p:cNvSpPr>
          <p:nvPr/>
        </p:nvSpPr>
        <p:spPr bwMode="auto">
          <a:xfrm>
            <a:off x="5467986" y="3360333"/>
            <a:ext cx="433704" cy="4337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06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8" name="Rectangle 24"/>
          <p:cNvSpPr>
            <a:spLocks noChangeArrowheads="1"/>
          </p:cNvSpPr>
          <p:nvPr/>
        </p:nvSpPr>
        <p:spPr bwMode="auto">
          <a:xfrm>
            <a:off x="5977470" y="1486654"/>
            <a:ext cx="229934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69" name="Rectangle 24"/>
          <p:cNvSpPr>
            <a:spLocks noChangeArrowheads="1"/>
          </p:cNvSpPr>
          <p:nvPr/>
        </p:nvSpPr>
        <p:spPr bwMode="auto">
          <a:xfrm>
            <a:off x="6372200" y="2357398"/>
            <a:ext cx="229934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70" name="Rectangle 24"/>
          <p:cNvSpPr>
            <a:spLocks noChangeArrowheads="1"/>
          </p:cNvSpPr>
          <p:nvPr/>
        </p:nvSpPr>
        <p:spPr bwMode="auto">
          <a:xfrm>
            <a:off x="6131327" y="3245397"/>
            <a:ext cx="229934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71" name="Rectangle 24"/>
          <p:cNvSpPr>
            <a:spLocks noChangeArrowheads="1"/>
          </p:cNvSpPr>
          <p:nvPr/>
        </p:nvSpPr>
        <p:spPr bwMode="auto">
          <a:xfrm>
            <a:off x="748719" y="1486654"/>
            <a:ext cx="2398903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72" name="Rectangle 24"/>
          <p:cNvSpPr>
            <a:spLocks noChangeArrowheads="1"/>
          </p:cNvSpPr>
          <p:nvPr/>
        </p:nvSpPr>
        <p:spPr bwMode="auto">
          <a:xfrm>
            <a:off x="352671" y="2357398"/>
            <a:ext cx="2398903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73" name="Rectangle 24"/>
          <p:cNvSpPr>
            <a:spLocks noChangeArrowheads="1"/>
          </p:cNvSpPr>
          <p:nvPr/>
        </p:nvSpPr>
        <p:spPr bwMode="auto">
          <a:xfrm>
            <a:off x="621477" y="3244017"/>
            <a:ext cx="2398903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74" name="Rectangle 5"/>
          <p:cNvSpPr>
            <a:spLocks noChangeArrowheads="1"/>
          </p:cNvSpPr>
          <p:nvPr/>
        </p:nvSpPr>
        <p:spPr bwMode="auto">
          <a:xfrm>
            <a:off x="4345112" y="2905346"/>
            <a:ext cx="449016" cy="45790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</a:rPr>
              <a:t>1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75" name="Rectangle 6"/>
          <p:cNvSpPr>
            <a:spLocks noChangeArrowheads="1"/>
          </p:cNvSpPr>
          <p:nvPr/>
        </p:nvSpPr>
        <p:spPr bwMode="auto">
          <a:xfrm>
            <a:off x="3858578" y="3090582"/>
            <a:ext cx="449014" cy="2726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1100" b="1" dirty="0" smtClean="0">
                <a:solidFill>
                  <a:schemeClr val="bg1"/>
                </a:solidFill>
              </a:rPr>
              <a:t>2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76" name="Rectangle 9"/>
          <p:cNvSpPr>
            <a:spLocks noChangeArrowheads="1"/>
          </p:cNvSpPr>
          <p:nvPr/>
        </p:nvSpPr>
        <p:spPr bwMode="auto">
          <a:xfrm>
            <a:off x="4831645" y="3155578"/>
            <a:ext cx="449018" cy="2074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1100" b="1" dirty="0">
                <a:solidFill>
                  <a:schemeClr val="bg1"/>
                </a:solidFill>
              </a:rPr>
              <a:t>3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4248788" y="2003308"/>
            <a:ext cx="641662" cy="843198"/>
            <a:chOff x="4225925" y="1973263"/>
            <a:chExt cx="687388" cy="903287"/>
          </a:xfrm>
          <a:solidFill>
            <a:schemeClr val="accent1"/>
          </a:solidFill>
        </p:grpSpPr>
        <p:sp>
          <p:nvSpPr>
            <p:cNvPr id="78" name="Oval 12"/>
            <p:cNvSpPr>
              <a:spLocks noChangeArrowheads="1"/>
            </p:cNvSpPr>
            <p:nvPr/>
          </p:nvSpPr>
          <p:spPr bwMode="auto">
            <a:xfrm>
              <a:off x="4500563" y="1989138"/>
              <a:ext cx="138113" cy="1349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4225925" y="1973263"/>
              <a:ext cx="687388" cy="903287"/>
            </a:xfrm>
            <a:custGeom>
              <a:avLst/>
              <a:gdLst>
                <a:gd name="T0" fmla="*/ 963 w 975"/>
                <a:gd name="T1" fmla="*/ 14 h 1279"/>
                <a:gd name="T2" fmla="*/ 918 w 975"/>
                <a:gd name="T3" fmla="*/ 13 h 1279"/>
                <a:gd name="T4" fmla="*/ 678 w 975"/>
                <a:gd name="T5" fmla="*/ 235 h 1279"/>
                <a:gd name="T6" fmla="*/ 678 w 975"/>
                <a:gd name="T7" fmla="*/ 235 h 1279"/>
                <a:gd name="T8" fmla="*/ 609 w 975"/>
                <a:gd name="T9" fmla="*/ 235 h 1279"/>
                <a:gd name="T10" fmla="*/ 558 w 975"/>
                <a:gd name="T11" fmla="*/ 235 h 1279"/>
                <a:gd name="T12" fmla="*/ 524 w 975"/>
                <a:gd name="T13" fmla="*/ 389 h 1279"/>
                <a:gd name="T14" fmla="*/ 498 w 975"/>
                <a:gd name="T15" fmla="*/ 303 h 1279"/>
                <a:gd name="T16" fmla="*/ 513 w 975"/>
                <a:gd name="T17" fmla="*/ 283 h 1279"/>
                <a:gd name="T18" fmla="*/ 488 w 975"/>
                <a:gd name="T19" fmla="*/ 255 h 1279"/>
                <a:gd name="T20" fmla="*/ 460 w 975"/>
                <a:gd name="T21" fmla="*/ 281 h 1279"/>
                <a:gd name="T22" fmla="*/ 477 w 975"/>
                <a:gd name="T23" fmla="*/ 303 h 1279"/>
                <a:gd name="T24" fmla="*/ 453 w 975"/>
                <a:gd name="T25" fmla="*/ 389 h 1279"/>
                <a:gd name="T26" fmla="*/ 417 w 975"/>
                <a:gd name="T27" fmla="*/ 235 h 1279"/>
                <a:gd name="T28" fmla="*/ 366 w 975"/>
                <a:gd name="T29" fmla="*/ 235 h 1279"/>
                <a:gd name="T30" fmla="*/ 298 w 975"/>
                <a:gd name="T31" fmla="*/ 235 h 1279"/>
                <a:gd name="T32" fmla="*/ 298 w 975"/>
                <a:gd name="T33" fmla="*/ 235 h 1279"/>
                <a:gd name="T34" fmla="*/ 56 w 975"/>
                <a:gd name="T35" fmla="*/ 13 h 1279"/>
                <a:gd name="T36" fmla="*/ 12 w 975"/>
                <a:gd name="T37" fmla="*/ 14 h 1279"/>
                <a:gd name="T38" fmla="*/ 13 w 975"/>
                <a:gd name="T39" fmla="*/ 59 h 1279"/>
                <a:gd name="T40" fmla="*/ 366 w 975"/>
                <a:gd name="T41" fmla="*/ 398 h 1279"/>
                <a:gd name="T42" fmla="*/ 366 w 975"/>
                <a:gd name="T43" fmla="*/ 742 h 1279"/>
                <a:gd name="T44" fmla="*/ 366 w 975"/>
                <a:gd name="T45" fmla="*/ 1228 h 1279"/>
                <a:gd name="T46" fmla="*/ 417 w 975"/>
                <a:gd name="T47" fmla="*/ 1279 h 1279"/>
                <a:gd name="T48" fmla="*/ 468 w 975"/>
                <a:gd name="T49" fmla="*/ 1228 h 1279"/>
                <a:gd name="T50" fmla="*/ 468 w 975"/>
                <a:gd name="T51" fmla="*/ 742 h 1279"/>
                <a:gd name="T52" fmla="*/ 507 w 975"/>
                <a:gd name="T53" fmla="*/ 742 h 1279"/>
                <a:gd name="T54" fmla="*/ 507 w 975"/>
                <a:gd name="T55" fmla="*/ 1228 h 1279"/>
                <a:gd name="T56" fmla="*/ 558 w 975"/>
                <a:gd name="T57" fmla="*/ 1279 h 1279"/>
                <a:gd name="T58" fmla="*/ 609 w 975"/>
                <a:gd name="T59" fmla="*/ 1228 h 1279"/>
                <a:gd name="T60" fmla="*/ 609 w 975"/>
                <a:gd name="T61" fmla="*/ 742 h 1279"/>
                <a:gd name="T62" fmla="*/ 609 w 975"/>
                <a:gd name="T63" fmla="*/ 398 h 1279"/>
                <a:gd name="T64" fmla="*/ 961 w 975"/>
                <a:gd name="T65" fmla="*/ 59 h 1279"/>
                <a:gd name="T66" fmla="*/ 963 w 975"/>
                <a:gd name="T67" fmla="*/ 14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5" h="1279">
                  <a:moveTo>
                    <a:pt x="963" y="14"/>
                  </a:moveTo>
                  <a:cubicBezTo>
                    <a:pt x="951" y="2"/>
                    <a:pt x="930" y="0"/>
                    <a:pt x="918" y="13"/>
                  </a:cubicBezTo>
                  <a:cubicBezTo>
                    <a:pt x="678" y="235"/>
                    <a:pt x="678" y="235"/>
                    <a:pt x="678" y="235"/>
                  </a:cubicBezTo>
                  <a:cubicBezTo>
                    <a:pt x="678" y="235"/>
                    <a:pt x="678" y="235"/>
                    <a:pt x="678" y="235"/>
                  </a:cubicBezTo>
                  <a:cubicBezTo>
                    <a:pt x="609" y="235"/>
                    <a:pt x="609" y="235"/>
                    <a:pt x="609" y="235"/>
                  </a:cubicBezTo>
                  <a:cubicBezTo>
                    <a:pt x="558" y="235"/>
                    <a:pt x="558" y="235"/>
                    <a:pt x="558" y="235"/>
                  </a:cubicBezTo>
                  <a:cubicBezTo>
                    <a:pt x="546" y="357"/>
                    <a:pt x="524" y="389"/>
                    <a:pt x="524" y="389"/>
                  </a:cubicBezTo>
                  <a:cubicBezTo>
                    <a:pt x="498" y="303"/>
                    <a:pt x="498" y="303"/>
                    <a:pt x="498" y="303"/>
                  </a:cubicBezTo>
                  <a:cubicBezTo>
                    <a:pt x="513" y="283"/>
                    <a:pt x="513" y="283"/>
                    <a:pt x="513" y="283"/>
                  </a:cubicBezTo>
                  <a:cubicBezTo>
                    <a:pt x="488" y="255"/>
                    <a:pt x="488" y="255"/>
                    <a:pt x="488" y="255"/>
                  </a:cubicBezTo>
                  <a:cubicBezTo>
                    <a:pt x="460" y="281"/>
                    <a:pt x="460" y="281"/>
                    <a:pt x="460" y="281"/>
                  </a:cubicBezTo>
                  <a:cubicBezTo>
                    <a:pt x="477" y="303"/>
                    <a:pt x="477" y="303"/>
                    <a:pt x="477" y="303"/>
                  </a:cubicBezTo>
                  <a:cubicBezTo>
                    <a:pt x="453" y="389"/>
                    <a:pt x="453" y="389"/>
                    <a:pt x="453" y="389"/>
                  </a:cubicBezTo>
                  <a:cubicBezTo>
                    <a:pt x="432" y="365"/>
                    <a:pt x="421" y="274"/>
                    <a:pt x="417" y="235"/>
                  </a:cubicBezTo>
                  <a:cubicBezTo>
                    <a:pt x="366" y="235"/>
                    <a:pt x="366" y="235"/>
                    <a:pt x="366" y="235"/>
                  </a:cubicBezTo>
                  <a:cubicBezTo>
                    <a:pt x="298" y="235"/>
                    <a:pt x="298" y="235"/>
                    <a:pt x="298" y="235"/>
                  </a:cubicBezTo>
                  <a:cubicBezTo>
                    <a:pt x="298" y="235"/>
                    <a:pt x="298" y="235"/>
                    <a:pt x="298" y="235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44" y="0"/>
                    <a:pt x="24" y="2"/>
                    <a:pt x="12" y="14"/>
                  </a:cubicBezTo>
                  <a:cubicBezTo>
                    <a:pt x="0" y="27"/>
                    <a:pt x="0" y="48"/>
                    <a:pt x="13" y="59"/>
                  </a:cubicBezTo>
                  <a:cubicBezTo>
                    <a:pt x="366" y="398"/>
                    <a:pt x="366" y="398"/>
                    <a:pt x="366" y="398"/>
                  </a:cubicBezTo>
                  <a:cubicBezTo>
                    <a:pt x="366" y="742"/>
                    <a:pt x="366" y="742"/>
                    <a:pt x="366" y="742"/>
                  </a:cubicBezTo>
                  <a:cubicBezTo>
                    <a:pt x="366" y="1228"/>
                    <a:pt x="366" y="1228"/>
                    <a:pt x="366" y="1228"/>
                  </a:cubicBezTo>
                  <a:cubicBezTo>
                    <a:pt x="366" y="1256"/>
                    <a:pt x="389" y="1279"/>
                    <a:pt x="417" y="1279"/>
                  </a:cubicBezTo>
                  <a:cubicBezTo>
                    <a:pt x="444" y="1279"/>
                    <a:pt x="468" y="1256"/>
                    <a:pt x="468" y="1228"/>
                  </a:cubicBezTo>
                  <a:cubicBezTo>
                    <a:pt x="468" y="742"/>
                    <a:pt x="468" y="742"/>
                    <a:pt x="468" y="742"/>
                  </a:cubicBezTo>
                  <a:cubicBezTo>
                    <a:pt x="507" y="742"/>
                    <a:pt x="507" y="742"/>
                    <a:pt x="507" y="742"/>
                  </a:cubicBezTo>
                  <a:cubicBezTo>
                    <a:pt x="507" y="1228"/>
                    <a:pt x="507" y="1228"/>
                    <a:pt x="507" y="1228"/>
                  </a:cubicBezTo>
                  <a:cubicBezTo>
                    <a:pt x="507" y="1256"/>
                    <a:pt x="530" y="1279"/>
                    <a:pt x="558" y="1279"/>
                  </a:cubicBezTo>
                  <a:cubicBezTo>
                    <a:pt x="585" y="1279"/>
                    <a:pt x="609" y="1256"/>
                    <a:pt x="609" y="1228"/>
                  </a:cubicBezTo>
                  <a:cubicBezTo>
                    <a:pt x="609" y="742"/>
                    <a:pt x="609" y="742"/>
                    <a:pt x="609" y="742"/>
                  </a:cubicBezTo>
                  <a:cubicBezTo>
                    <a:pt x="609" y="398"/>
                    <a:pt x="609" y="398"/>
                    <a:pt x="609" y="398"/>
                  </a:cubicBezTo>
                  <a:cubicBezTo>
                    <a:pt x="961" y="59"/>
                    <a:pt x="961" y="59"/>
                    <a:pt x="961" y="59"/>
                  </a:cubicBezTo>
                  <a:cubicBezTo>
                    <a:pt x="974" y="48"/>
                    <a:pt x="975" y="27"/>
                    <a:pt x="963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7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7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1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 p14:presetBounceEnd="6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8" fill="hold" grpId="0" nodeType="withEffect" p14:presetBounceEnd="6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8" fill="hold" grpId="0" nodeType="withEffect" p14:presetBounceEnd="6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2" fill="hold" grpId="0" nodeType="withEffect" p14:presetBounceEnd="60000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16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2" fill="hold" grpId="0" nodeType="withEffect" p14:presetBounceEnd="60000">
                                      <p:stCondLst>
                                        <p:cond delay="44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grpId="0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" presetClass="entr" presetSubtype="2" fill="hold" grpId="0" nodeType="withEffect" p14:presetBounceEnd="60000">
                                      <p:stCondLst>
                                        <p:cond delay="49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43" grpId="0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/>
          <p:bldP spid="69" grpId="0"/>
          <p:bldP spid="70" grpId="0"/>
          <p:bldP spid="71" grpId="0"/>
          <p:bldP spid="72" grpId="0"/>
          <p:bldP spid="73" grpId="0"/>
          <p:bldP spid="74" grpId="0" animBg="1"/>
          <p:bldP spid="75" grpId="0" animBg="1"/>
          <p:bldP spid="7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7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7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1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8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8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2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16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2" fill="hold" grpId="0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grpId="0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" presetClass="entr" presetSubtype="2" fill="hold" grpId="0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43" grpId="0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/>
          <p:bldP spid="69" grpId="0"/>
          <p:bldP spid="70" grpId="0"/>
          <p:bldP spid="71" grpId="0"/>
          <p:bldP spid="72" grpId="0"/>
          <p:bldP spid="73" grpId="0"/>
          <p:bldP spid="74" grpId="0" animBg="1"/>
          <p:bldP spid="75" grpId="0" animBg="1"/>
          <p:bldP spid="76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2210916"/>
          </a:xfrm>
          <a:prstGeom prst="rect">
            <a:avLst/>
          </a:pr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8"/>
          <p:cNvSpPr/>
          <p:nvPr/>
        </p:nvSpPr>
        <p:spPr bwMode="auto">
          <a:xfrm>
            <a:off x="-3828" y="199645"/>
            <a:ext cx="1191451" cy="2378740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Freeform 9"/>
          <p:cNvSpPr/>
          <p:nvPr/>
        </p:nvSpPr>
        <p:spPr bwMode="auto">
          <a:xfrm>
            <a:off x="348101" y="1743464"/>
            <a:ext cx="466611" cy="934904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Freeform 9"/>
          <p:cNvSpPr/>
          <p:nvPr/>
        </p:nvSpPr>
        <p:spPr bwMode="auto">
          <a:xfrm>
            <a:off x="4203766" y="1686703"/>
            <a:ext cx="154419" cy="309394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1507463" y="1119175"/>
            <a:ext cx="7694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欢迎辞</a:t>
            </a:r>
            <a:endParaRPr lang="en-US" altLang="zh-CN" sz="20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511457" y="1464928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2411760" y="1119174"/>
            <a:ext cx="2175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chemeClr val="accent2"/>
                </a:solidFill>
                <a:latin typeface="+mj-lt"/>
                <a:ea typeface="微软雅黑" pitchFamily="34" charset="-122"/>
                <a:cs typeface="宋体" pitchFamily="2" charset="-122"/>
              </a:rPr>
              <a:t>WELCOME MESSAGE</a:t>
            </a:r>
            <a:endParaRPr lang="en-US" altLang="zh-CN" sz="2000" dirty="0">
              <a:solidFill>
                <a:schemeClr val="accent2"/>
              </a:solidFill>
              <a:latin typeface="+mj-lt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1696822" y="2930996"/>
            <a:ext cx="2448272" cy="144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We have 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</a:t>
            </a: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time. We have 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time</a:t>
            </a: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.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860032" y="2930996"/>
            <a:ext cx="3744416" cy="135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We have 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</a:t>
            </a: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time. </a:t>
            </a:r>
          </a:p>
          <a:p>
            <a:pPr marL="171450" indent="-171450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We have 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time</a:t>
            </a: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We have 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time. 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1363447" y="2570163"/>
            <a:ext cx="333375" cy="268392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7"/>
          <p:cNvSpPr>
            <a:spLocks noEditPoints="1"/>
          </p:cNvSpPr>
          <p:nvPr/>
        </p:nvSpPr>
        <p:spPr bwMode="auto">
          <a:xfrm rot="10800000">
            <a:off x="4169874" y="4443164"/>
            <a:ext cx="333375" cy="268392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3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grpId="0" nodeType="withEffect" p14:presetBounceEnd="6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" grpId="1" animBg="1"/>
          <p:bldP spid="4" grpId="0" animBg="1"/>
          <p:bldP spid="4" grpId="1" animBg="1"/>
          <p:bldP spid="5" grpId="0" animBg="1"/>
          <p:bldP spid="5" grpId="1" animBg="1"/>
          <p:bldP spid="6" grpId="0"/>
          <p:bldP spid="7" grpId="0"/>
          <p:bldP spid="8" grpId="0"/>
          <p:bldP spid="9" grpId="0"/>
          <p:bldP spid="10" grpId="0"/>
          <p:bldP spid="13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3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" grpId="1" animBg="1"/>
          <p:bldP spid="4" grpId="0" animBg="1"/>
          <p:bldP spid="4" grpId="1" animBg="1"/>
          <p:bldP spid="5" grpId="0" animBg="1"/>
          <p:bldP spid="5" grpId="1" animBg="1"/>
          <p:bldP spid="6" grpId="0"/>
          <p:bldP spid="7" grpId="0"/>
          <p:bldP spid="8" grpId="0"/>
          <p:bldP spid="9" grpId="0"/>
          <p:bldP spid="10" grpId="0"/>
          <p:bldP spid="13" grpId="0" animBg="1"/>
          <p:bldP spid="17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63550" y="194692"/>
            <a:ext cx="153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四项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品质承诺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reeform 6"/>
          <p:cNvSpPr/>
          <p:nvPr/>
        </p:nvSpPr>
        <p:spPr bwMode="auto">
          <a:xfrm>
            <a:off x="4576763" y="1725613"/>
            <a:ext cx="947738" cy="1050925"/>
          </a:xfrm>
          <a:custGeom>
            <a:avLst/>
            <a:gdLst>
              <a:gd name="T0" fmla="*/ 0 w 1075"/>
              <a:gd name="T1" fmla="*/ 0 h 1196"/>
              <a:gd name="T2" fmla="*/ 0 w 1075"/>
              <a:gd name="T3" fmla="*/ 98 h 1196"/>
              <a:gd name="T4" fmla="*/ 44 w 1075"/>
              <a:gd name="T5" fmla="*/ 84 h 1196"/>
              <a:gd name="T6" fmla="*/ 121 w 1075"/>
              <a:gd name="T7" fmla="*/ 160 h 1196"/>
              <a:gd name="T8" fmla="*/ 44 w 1075"/>
              <a:gd name="T9" fmla="*/ 237 h 1196"/>
              <a:gd name="T10" fmla="*/ 0 w 1075"/>
              <a:gd name="T11" fmla="*/ 223 h 1196"/>
              <a:gd name="T12" fmla="*/ 0 w 1075"/>
              <a:gd name="T13" fmla="*/ 321 h 1196"/>
              <a:gd name="T14" fmla="*/ 754 w 1075"/>
              <a:gd name="T15" fmla="*/ 1075 h 1196"/>
              <a:gd name="T16" fmla="*/ 880 w 1075"/>
              <a:gd name="T17" fmla="*/ 1075 h 1196"/>
              <a:gd name="T18" fmla="*/ 869 w 1075"/>
              <a:gd name="T19" fmla="*/ 1085 h 1196"/>
              <a:gd name="T20" fmla="*/ 850 w 1075"/>
              <a:gd name="T21" fmla="*/ 1132 h 1196"/>
              <a:gd name="T22" fmla="*/ 914 w 1075"/>
              <a:gd name="T23" fmla="*/ 1196 h 1196"/>
              <a:gd name="T24" fmla="*/ 979 w 1075"/>
              <a:gd name="T25" fmla="*/ 1132 h 1196"/>
              <a:gd name="T26" fmla="*/ 959 w 1075"/>
              <a:gd name="T27" fmla="*/ 1085 h 1196"/>
              <a:gd name="T28" fmla="*/ 949 w 1075"/>
              <a:gd name="T29" fmla="*/ 1075 h 1196"/>
              <a:gd name="T30" fmla="*/ 1075 w 1075"/>
              <a:gd name="T31" fmla="*/ 1075 h 1196"/>
              <a:gd name="T32" fmla="*/ 0 w 1075"/>
              <a:gd name="T33" fmla="*/ 0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75" h="1196">
                <a:moveTo>
                  <a:pt x="0" y="0"/>
                </a:moveTo>
                <a:cubicBezTo>
                  <a:pt x="0" y="98"/>
                  <a:pt x="0" y="98"/>
                  <a:pt x="0" y="98"/>
                </a:cubicBezTo>
                <a:cubicBezTo>
                  <a:pt x="13" y="89"/>
                  <a:pt x="28" y="84"/>
                  <a:pt x="44" y="84"/>
                </a:cubicBezTo>
                <a:cubicBezTo>
                  <a:pt x="87" y="84"/>
                  <a:pt x="121" y="118"/>
                  <a:pt x="121" y="160"/>
                </a:cubicBezTo>
                <a:cubicBezTo>
                  <a:pt x="121" y="203"/>
                  <a:pt x="87" y="237"/>
                  <a:pt x="44" y="237"/>
                </a:cubicBezTo>
                <a:cubicBezTo>
                  <a:pt x="28" y="237"/>
                  <a:pt x="13" y="232"/>
                  <a:pt x="0" y="223"/>
                </a:cubicBezTo>
                <a:cubicBezTo>
                  <a:pt x="0" y="321"/>
                  <a:pt x="0" y="321"/>
                  <a:pt x="0" y="321"/>
                </a:cubicBezTo>
                <a:cubicBezTo>
                  <a:pt x="414" y="324"/>
                  <a:pt x="750" y="661"/>
                  <a:pt x="754" y="1075"/>
                </a:cubicBezTo>
                <a:cubicBezTo>
                  <a:pt x="880" y="1075"/>
                  <a:pt x="880" y="1075"/>
                  <a:pt x="880" y="1075"/>
                </a:cubicBezTo>
                <a:cubicBezTo>
                  <a:pt x="869" y="1085"/>
                  <a:pt x="869" y="1085"/>
                  <a:pt x="869" y="1085"/>
                </a:cubicBezTo>
                <a:cubicBezTo>
                  <a:pt x="857" y="1097"/>
                  <a:pt x="850" y="1114"/>
                  <a:pt x="850" y="1132"/>
                </a:cubicBezTo>
                <a:cubicBezTo>
                  <a:pt x="850" y="1167"/>
                  <a:pt x="879" y="1196"/>
                  <a:pt x="914" y="1196"/>
                </a:cubicBezTo>
                <a:cubicBezTo>
                  <a:pt x="950" y="1196"/>
                  <a:pt x="979" y="1167"/>
                  <a:pt x="979" y="1132"/>
                </a:cubicBezTo>
                <a:cubicBezTo>
                  <a:pt x="979" y="1114"/>
                  <a:pt x="972" y="1097"/>
                  <a:pt x="959" y="1085"/>
                </a:cubicBezTo>
                <a:cubicBezTo>
                  <a:pt x="949" y="1075"/>
                  <a:pt x="949" y="1075"/>
                  <a:pt x="949" y="1075"/>
                </a:cubicBezTo>
                <a:cubicBezTo>
                  <a:pt x="1075" y="1075"/>
                  <a:pt x="1075" y="1075"/>
                  <a:pt x="1075" y="1075"/>
                </a:cubicBezTo>
                <a:cubicBezTo>
                  <a:pt x="1072" y="483"/>
                  <a:pt x="591" y="3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4470401" y="2681288"/>
            <a:ext cx="1054100" cy="944563"/>
          </a:xfrm>
          <a:custGeom>
            <a:avLst/>
            <a:gdLst>
              <a:gd name="T0" fmla="*/ 1099 w 1197"/>
              <a:gd name="T1" fmla="*/ 0 h 1075"/>
              <a:gd name="T2" fmla="*/ 1113 w 1197"/>
              <a:gd name="T3" fmla="*/ 45 h 1075"/>
              <a:gd name="T4" fmla="*/ 1036 w 1197"/>
              <a:gd name="T5" fmla="*/ 121 h 1075"/>
              <a:gd name="T6" fmla="*/ 960 w 1197"/>
              <a:gd name="T7" fmla="*/ 45 h 1075"/>
              <a:gd name="T8" fmla="*/ 974 w 1197"/>
              <a:gd name="T9" fmla="*/ 0 h 1075"/>
              <a:gd name="T10" fmla="*/ 876 w 1197"/>
              <a:gd name="T11" fmla="*/ 0 h 1075"/>
              <a:gd name="T12" fmla="*/ 122 w 1197"/>
              <a:gd name="T13" fmla="*/ 754 h 1075"/>
              <a:gd name="T14" fmla="*/ 122 w 1197"/>
              <a:gd name="T15" fmla="*/ 880 h 1075"/>
              <a:gd name="T16" fmla="*/ 111 w 1197"/>
              <a:gd name="T17" fmla="*/ 869 h 1075"/>
              <a:gd name="T18" fmla="*/ 65 w 1197"/>
              <a:gd name="T19" fmla="*/ 850 h 1075"/>
              <a:gd name="T20" fmla="*/ 0 w 1197"/>
              <a:gd name="T21" fmla="*/ 914 h 1075"/>
              <a:gd name="T22" fmla="*/ 65 w 1197"/>
              <a:gd name="T23" fmla="*/ 979 h 1075"/>
              <a:gd name="T24" fmla="*/ 111 w 1197"/>
              <a:gd name="T25" fmla="*/ 959 h 1075"/>
              <a:gd name="T26" fmla="*/ 122 w 1197"/>
              <a:gd name="T27" fmla="*/ 949 h 1075"/>
              <a:gd name="T28" fmla="*/ 122 w 1197"/>
              <a:gd name="T29" fmla="*/ 1075 h 1075"/>
              <a:gd name="T30" fmla="*/ 1197 w 1197"/>
              <a:gd name="T31" fmla="*/ 0 h 1075"/>
              <a:gd name="T32" fmla="*/ 1099 w 1197"/>
              <a:gd name="T33" fmla="*/ 0 h 1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97" h="1075">
                <a:moveTo>
                  <a:pt x="1099" y="0"/>
                </a:moveTo>
                <a:cubicBezTo>
                  <a:pt x="1108" y="13"/>
                  <a:pt x="1113" y="28"/>
                  <a:pt x="1113" y="45"/>
                </a:cubicBezTo>
                <a:cubicBezTo>
                  <a:pt x="1113" y="87"/>
                  <a:pt x="1079" y="121"/>
                  <a:pt x="1036" y="121"/>
                </a:cubicBezTo>
                <a:cubicBezTo>
                  <a:pt x="994" y="121"/>
                  <a:pt x="960" y="87"/>
                  <a:pt x="960" y="45"/>
                </a:cubicBezTo>
                <a:cubicBezTo>
                  <a:pt x="960" y="28"/>
                  <a:pt x="965" y="13"/>
                  <a:pt x="974" y="0"/>
                </a:cubicBezTo>
                <a:cubicBezTo>
                  <a:pt x="876" y="0"/>
                  <a:pt x="876" y="0"/>
                  <a:pt x="876" y="0"/>
                </a:cubicBezTo>
                <a:cubicBezTo>
                  <a:pt x="872" y="414"/>
                  <a:pt x="536" y="751"/>
                  <a:pt x="122" y="754"/>
                </a:cubicBezTo>
                <a:cubicBezTo>
                  <a:pt x="122" y="880"/>
                  <a:pt x="122" y="880"/>
                  <a:pt x="122" y="880"/>
                </a:cubicBezTo>
                <a:cubicBezTo>
                  <a:pt x="111" y="869"/>
                  <a:pt x="111" y="869"/>
                  <a:pt x="111" y="869"/>
                </a:cubicBezTo>
                <a:cubicBezTo>
                  <a:pt x="99" y="857"/>
                  <a:pt x="83" y="850"/>
                  <a:pt x="65" y="850"/>
                </a:cubicBezTo>
                <a:cubicBezTo>
                  <a:pt x="29" y="850"/>
                  <a:pt x="0" y="879"/>
                  <a:pt x="0" y="914"/>
                </a:cubicBezTo>
                <a:cubicBezTo>
                  <a:pt x="0" y="950"/>
                  <a:pt x="29" y="979"/>
                  <a:pt x="65" y="979"/>
                </a:cubicBezTo>
                <a:cubicBezTo>
                  <a:pt x="83" y="979"/>
                  <a:pt x="99" y="972"/>
                  <a:pt x="111" y="959"/>
                </a:cubicBezTo>
                <a:cubicBezTo>
                  <a:pt x="122" y="949"/>
                  <a:pt x="122" y="949"/>
                  <a:pt x="122" y="949"/>
                </a:cubicBezTo>
                <a:cubicBezTo>
                  <a:pt x="122" y="1075"/>
                  <a:pt x="122" y="1075"/>
                  <a:pt x="122" y="1075"/>
                </a:cubicBezTo>
                <a:cubicBezTo>
                  <a:pt x="713" y="1072"/>
                  <a:pt x="1194" y="591"/>
                  <a:pt x="1197" y="0"/>
                </a:cubicBezTo>
                <a:lnTo>
                  <a:pt x="1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3619501" y="2574925"/>
            <a:ext cx="947738" cy="1050925"/>
          </a:xfrm>
          <a:custGeom>
            <a:avLst/>
            <a:gdLst>
              <a:gd name="T0" fmla="*/ 1075 w 1075"/>
              <a:gd name="T1" fmla="*/ 1196 h 1196"/>
              <a:gd name="T2" fmla="*/ 1075 w 1075"/>
              <a:gd name="T3" fmla="*/ 1098 h 1196"/>
              <a:gd name="T4" fmla="*/ 1030 w 1075"/>
              <a:gd name="T5" fmla="*/ 1112 h 1196"/>
              <a:gd name="T6" fmla="*/ 953 w 1075"/>
              <a:gd name="T7" fmla="*/ 1035 h 1196"/>
              <a:gd name="T8" fmla="*/ 1030 w 1075"/>
              <a:gd name="T9" fmla="*/ 959 h 1196"/>
              <a:gd name="T10" fmla="*/ 1075 w 1075"/>
              <a:gd name="T11" fmla="*/ 973 h 1196"/>
              <a:gd name="T12" fmla="*/ 1075 w 1075"/>
              <a:gd name="T13" fmla="*/ 875 h 1196"/>
              <a:gd name="T14" fmla="*/ 321 w 1075"/>
              <a:gd name="T15" fmla="*/ 121 h 1196"/>
              <a:gd name="T16" fmla="*/ 195 w 1075"/>
              <a:gd name="T17" fmla="*/ 121 h 1196"/>
              <a:gd name="T18" fmla="*/ 205 w 1075"/>
              <a:gd name="T19" fmla="*/ 111 h 1196"/>
              <a:gd name="T20" fmla="*/ 225 w 1075"/>
              <a:gd name="T21" fmla="*/ 64 h 1196"/>
              <a:gd name="T22" fmla="*/ 160 w 1075"/>
              <a:gd name="T23" fmla="*/ 0 h 1196"/>
              <a:gd name="T24" fmla="*/ 96 w 1075"/>
              <a:gd name="T25" fmla="*/ 64 h 1196"/>
              <a:gd name="T26" fmla="*/ 115 w 1075"/>
              <a:gd name="T27" fmla="*/ 111 h 1196"/>
              <a:gd name="T28" fmla="*/ 126 w 1075"/>
              <a:gd name="T29" fmla="*/ 121 h 1196"/>
              <a:gd name="T30" fmla="*/ 0 w 1075"/>
              <a:gd name="T31" fmla="*/ 121 h 1196"/>
              <a:gd name="T32" fmla="*/ 1075 w 1075"/>
              <a:gd name="T33" fmla="*/ 1196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75" h="1196">
                <a:moveTo>
                  <a:pt x="1075" y="1196"/>
                </a:moveTo>
                <a:cubicBezTo>
                  <a:pt x="1075" y="1098"/>
                  <a:pt x="1075" y="1098"/>
                  <a:pt x="1075" y="1098"/>
                </a:cubicBezTo>
                <a:cubicBezTo>
                  <a:pt x="1062" y="1107"/>
                  <a:pt x="1046" y="1112"/>
                  <a:pt x="1030" y="1112"/>
                </a:cubicBezTo>
                <a:cubicBezTo>
                  <a:pt x="988" y="1112"/>
                  <a:pt x="953" y="1078"/>
                  <a:pt x="953" y="1035"/>
                </a:cubicBezTo>
                <a:cubicBezTo>
                  <a:pt x="953" y="993"/>
                  <a:pt x="988" y="959"/>
                  <a:pt x="1030" y="959"/>
                </a:cubicBezTo>
                <a:cubicBezTo>
                  <a:pt x="1046" y="959"/>
                  <a:pt x="1062" y="964"/>
                  <a:pt x="1075" y="973"/>
                </a:cubicBezTo>
                <a:cubicBezTo>
                  <a:pt x="1075" y="875"/>
                  <a:pt x="1075" y="875"/>
                  <a:pt x="1075" y="875"/>
                </a:cubicBezTo>
                <a:cubicBezTo>
                  <a:pt x="660" y="872"/>
                  <a:pt x="324" y="535"/>
                  <a:pt x="321" y="121"/>
                </a:cubicBezTo>
                <a:cubicBezTo>
                  <a:pt x="195" y="121"/>
                  <a:pt x="195" y="121"/>
                  <a:pt x="195" y="121"/>
                </a:cubicBezTo>
                <a:cubicBezTo>
                  <a:pt x="205" y="111"/>
                  <a:pt x="205" y="111"/>
                  <a:pt x="205" y="111"/>
                </a:cubicBezTo>
                <a:cubicBezTo>
                  <a:pt x="218" y="98"/>
                  <a:pt x="225" y="82"/>
                  <a:pt x="225" y="64"/>
                </a:cubicBezTo>
                <a:cubicBezTo>
                  <a:pt x="225" y="29"/>
                  <a:pt x="196" y="0"/>
                  <a:pt x="160" y="0"/>
                </a:cubicBezTo>
                <a:cubicBezTo>
                  <a:pt x="125" y="0"/>
                  <a:pt x="96" y="29"/>
                  <a:pt x="96" y="64"/>
                </a:cubicBezTo>
                <a:cubicBezTo>
                  <a:pt x="96" y="82"/>
                  <a:pt x="103" y="98"/>
                  <a:pt x="115" y="111"/>
                </a:cubicBezTo>
                <a:cubicBezTo>
                  <a:pt x="126" y="121"/>
                  <a:pt x="126" y="121"/>
                  <a:pt x="126" y="121"/>
                </a:cubicBezTo>
                <a:cubicBezTo>
                  <a:pt x="0" y="121"/>
                  <a:pt x="0" y="121"/>
                  <a:pt x="0" y="121"/>
                </a:cubicBezTo>
                <a:cubicBezTo>
                  <a:pt x="3" y="712"/>
                  <a:pt x="483" y="1193"/>
                  <a:pt x="1075" y="1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3619501" y="1725613"/>
            <a:ext cx="1054100" cy="944563"/>
          </a:xfrm>
          <a:custGeom>
            <a:avLst/>
            <a:gdLst>
              <a:gd name="T0" fmla="*/ 1131 w 1196"/>
              <a:gd name="T1" fmla="*/ 96 h 1075"/>
              <a:gd name="T2" fmla="*/ 1085 w 1196"/>
              <a:gd name="T3" fmla="*/ 115 h 1075"/>
              <a:gd name="T4" fmla="*/ 1075 w 1196"/>
              <a:gd name="T5" fmla="*/ 126 h 1075"/>
              <a:gd name="T6" fmla="*/ 1075 w 1196"/>
              <a:gd name="T7" fmla="*/ 0 h 1075"/>
              <a:gd name="T8" fmla="*/ 0 w 1196"/>
              <a:gd name="T9" fmla="*/ 1075 h 1075"/>
              <a:gd name="T10" fmla="*/ 98 w 1196"/>
              <a:gd name="T11" fmla="*/ 1075 h 1075"/>
              <a:gd name="T12" fmla="*/ 84 w 1196"/>
              <a:gd name="T13" fmla="*/ 1030 h 1075"/>
              <a:gd name="T14" fmla="*/ 160 w 1196"/>
              <a:gd name="T15" fmla="*/ 954 h 1075"/>
              <a:gd name="T16" fmla="*/ 237 w 1196"/>
              <a:gd name="T17" fmla="*/ 1030 h 1075"/>
              <a:gd name="T18" fmla="*/ 223 w 1196"/>
              <a:gd name="T19" fmla="*/ 1075 h 1075"/>
              <a:gd name="T20" fmla="*/ 321 w 1196"/>
              <a:gd name="T21" fmla="*/ 1075 h 1075"/>
              <a:gd name="T22" fmla="*/ 1075 w 1196"/>
              <a:gd name="T23" fmla="*/ 321 h 1075"/>
              <a:gd name="T24" fmla="*/ 1075 w 1196"/>
              <a:gd name="T25" fmla="*/ 195 h 1075"/>
              <a:gd name="T26" fmla="*/ 1085 w 1196"/>
              <a:gd name="T27" fmla="*/ 205 h 1075"/>
              <a:gd name="T28" fmla="*/ 1131 w 1196"/>
              <a:gd name="T29" fmla="*/ 225 h 1075"/>
              <a:gd name="T30" fmla="*/ 1196 w 1196"/>
              <a:gd name="T31" fmla="*/ 160 h 1075"/>
              <a:gd name="T32" fmla="*/ 1131 w 1196"/>
              <a:gd name="T33" fmla="*/ 96 h 1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96" h="1075">
                <a:moveTo>
                  <a:pt x="1131" y="96"/>
                </a:moveTo>
                <a:cubicBezTo>
                  <a:pt x="1114" y="96"/>
                  <a:pt x="1097" y="103"/>
                  <a:pt x="1085" y="115"/>
                </a:cubicBezTo>
                <a:cubicBezTo>
                  <a:pt x="1075" y="126"/>
                  <a:pt x="1075" y="126"/>
                  <a:pt x="1075" y="126"/>
                </a:cubicBezTo>
                <a:cubicBezTo>
                  <a:pt x="1075" y="0"/>
                  <a:pt x="1075" y="0"/>
                  <a:pt x="1075" y="0"/>
                </a:cubicBezTo>
                <a:cubicBezTo>
                  <a:pt x="483" y="3"/>
                  <a:pt x="3" y="483"/>
                  <a:pt x="0" y="1075"/>
                </a:cubicBezTo>
                <a:cubicBezTo>
                  <a:pt x="98" y="1075"/>
                  <a:pt x="98" y="1075"/>
                  <a:pt x="98" y="1075"/>
                </a:cubicBezTo>
                <a:cubicBezTo>
                  <a:pt x="89" y="1062"/>
                  <a:pt x="84" y="1046"/>
                  <a:pt x="84" y="1030"/>
                </a:cubicBezTo>
                <a:cubicBezTo>
                  <a:pt x="84" y="988"/>
                  <a:pt x="118" y="954"/>
                  <a:pt x="160" y="954"/>
                </a:cubicBezTo>
                <a:cubicBezTo>
                  <a:pt x="202" y="954"/>
                  <a:pt x="237" y="988"/>
                  <a:pt x="237" y="1030"/>
                </a:cubicBezTo>
                <a:cubicBezTo>
                  <a:pt x="237" y="1046"/>
                  <a:pt x="232" y="1062"/>
                  <a:pt x="223" y="1075"/>
                </a:cubicBezTo>
                <a:cubicBezTo>
                  <a:pt x="321" y="1075"/>
                  <a:pt x="321" y="1075"/>
                  <a:pt x="321" y="1075"/>
                </a:cubicBezTo>
                <a:cubicBezTo>
                  <a:pt x="324" y="661"/>
                  <a:pt x="660" y="324"/>
                  <a:pt x="1075" y="321"/>
                </a:cubicBezTo>
                <a:cubicBezTo>
                  <a:pt x="1075" y="195"/>
                  <a:pt x="1075" y="195"/>
                  <a:pt x="1075" y="195"/>
                </a:cubicBezTo>
                <a:cubicBezTo>
                  <a:pt x="1085" y="205"/>
                  <a:pt x="1085" y="205"/>
                  <a:pt x="1085" y="205"/>
                </a:cubicBezTo>
                <a:cubicBezTo>
                  <a:pt x="1097" y="218"/>
                  <a:pt x="1114" y="225"/>
                  <a:pt x="1131" y="225"/>
                </a:cubicBezTo>
                <a:cubicBezTo>
                  <a:pt x="1167" y="225"/>
                  <a:pt x="1196" y="196"/>
                  <a:pt x="1196" y="160"/>
                </a:cubicBezTo>
                <a:cubicBezTo>
                  <a:pt x="1196" y="125"/>
                  <a:pt x="1167" y="96"/>
                  <a:pt x="1131" y="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4264026" y="2292350"/>
            <a:ext cx="615950" cy="808038"/>
            <a:chOff x="4264026" y="2292350"/>
            <a:chExt cx="615950" cy="808038"/>
          </a:xfrm>
          <a:solidFill>
            <a:schemeClr val="bg1">
              <a:lumMod val="50000"/>
            </a:schemeClr>
          </a:solidFill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510088" y="2305050"/>
              <a:ext cx="122238" cy="1222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4264026" y="2292350"/>
              <a:ext cx="615950" cy="808038"/>
            </a:xfrm>
            <a:custGeom>
              <a:avLst/>
              <a:gdLst>
                <a:gd name="T0" fmla="*/ 689 w 698"/>
                <a:gd name="T1" fmla="*/ 10 h 918"/>
                <a:gd name="T2" fmla="*/ 657 w 698"/>
                <a:gd name="T3" fmla="*/ 9 h 918"/>
                <a:gd name="T4" fmla="*/ 485 w 698"/>
                <a:gd name="T5" fmla="*/ 168 h 918"/>
                <a:gd name="T6" fmla="*/ 485 w 698"/>
                <a:gd name="T7" fmla="*/ 168 h 918"/>
                <a:gd name="T8" fmla="*/ 436 w 698"/>
                <a:gd name="T9" fmla="*/ 168 h 918"/>
                <a:gd name="T10" fmla="*/ 399 w 698"/>
                <a:gd name="T11" fmla="*/ 168 h 918"/>
                <a:gd name="T12" fmla="*/ 375 w 698"/>
                <a:gd name="T13" fmla="*/ 279 h 918"/>
                <a:gd name="T14" fmla="*/ 356 w 698"/>
                <a:gd name="T15" fmla="*/ 217 h 918"/>
                <a:gd name="T16" fmla="*/ 367 w 698"/>
                <a:gd name="T17" fmla="*/ 203 h 918"/>
                <a:gd name="T18" fmla="*/ 349 w 698"/>
                <a:gd name="T19" fmla="*/ 183 h 918"/>
                <a:gd name="T20" fmla="*/ 329 w 698"/>
                <a:gd name="T21" fmla="*/ 201 h 918"/>
                <a:gd name="T22" fmla="*/ 341 w 698"/>
                <a:gd name="T23" fmla="*/ 217 h 918"/>
                <a:gd name="T24" fmla="*/ 324 w 698"/>
                <a:gd name="T25" fmla="*/ 279 h 918"/>
                <a:gd name="T26" fmla="*/ 298 w 698"/>
                <a:gd name="T27" fmla="*/ 168 h 918"/>
                <a:gd name="T28" fmla="*/ 262 w 698"/>
                <a:gd name="T29" fmla="*/ 168 h 918"/>
                <a:gd name="T30" fmla="*/ 213 w 698"/>
                <a:gd name="T31" fmla="*/ 168 h 918"/>
                <a:gd name="T32" fmla="*/ 213 w 698"/>
                <a:gd name="T33" fmla="*/ 168 h 918"/>
                <a:gd name="T34" fmla="*/ 40 w 698"/>
                <a:gd name="T35" fmla="*/ 9 h 918"/>
                <a:gd name="T36" fmla="*/ 8 w 698"/>
                <a:gd name="T37" fmla="*/ 10 h 918"/>
                <a:gd name="T38" fmla="*/ 9 w 698"/>
                <a:gd name="T39" fmla="*/ 42 h 918"/>
                <a:gd name="T40" fmla="*/ 262 w 698"/>
                <a:gd name="T41" fmla="*/ 285 h 918"/>
                <a:gd name="T42" fmla="*/ 262 w 698"/>
                <a:gd name="T43" fmla="*/ 532 h 918"/>
                <a:gd name="T44" fmla="*/ 262 w 698"/>
                <a:gd name="T45" fmla="*/ 881 h 918"/>
                <a:gd name="T46" fmla="*/ 298 w 698"/>
                <a:gd name="T47" fmla="*/ 918 h 918"/>
                <a:gd name="T48" fmla="*/ 335 w 698"/>
                <a:gd name="T49" fmla="*/ 881 h 918"/>
                <a:gd name="T50" fmla="*/ 335 w 698"/>
                <a:gd name="T51" fmla="*/ 532 h 918"/>
                <a:gd name="T52" fmla="*/ 363 w 698"/>
                <a:gd name="T53" fmla="*/ 532 h 918"/>
                <a:gd name="T54" fmla="*/ 363 w 698"/>
                <a:gd name="T55" fmla="*/ 881 h 918"/>
                <a:gd name="T56" fmla="*/ 399 w 698"/>
                <a:gd name="T57" fmla="*/ 918 h 918"/>
                <a:gd name="T58" fmla="*/ 436 w 698"/>
                <a:gd name="T59" fmla="*/ 881 h 918"/>
                <a:gd name="T60" fmla="*/ 436 w 698"/>
                <a:gd name="T61" fmla="*/ 532 h 918"/>
                <a:gd name="T62" fmla="*/ 436 w 698"/>
                <a:gd name="T63" fmla="*/ 285 h 918"/>
                <a:gd name="T64" fmla="*/ 688 w 698"/>
                <a:gd name="T65" fmla="*/ 42 h 918"/>
                <a:gd name="T66" fmla="*/ 689 w 698"/>
                <a:gd name="T67" fmla="*/ 1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8" h="918">
                  <a:moveTo>
                    <a:pt x="689" y="10"/>
                  </a:moveTo>
                  <a:cubicBezTo>
                    <a:pt x="681" y="1"/>
                    <a:pt x="666" y="0"/>
                    <a:pt x="657" y="9"/>
                  </a:cubicBezTo>
                  <a:cubicBezTo>
                    <a:pt x="485" y="168"/>
                    <a:pt x="485" y="168"/>
                    <a:pt x="485" y="168"/>
                  </a:cubicBezTo>
                  <a:cubicBezTo>
                    <a:pt x="485" y="168"/>
                    <a:pt x="485" y="168"/>
                    <a:pt x="485" y="168"/>
                  </a:cubicBezTo>
                  <a:cubicBezTo>
                    <a:pt x="436" y="168"/>
                    <a:pt x="436" y="168"/>
                    <a:pt x="436" y="168"/>
                  </a:cubicBezTo>
                  <a:cubicBezTo>
                    <a:pt x="399" y="168"/>
                    <a:pt x="399" y="168"/>
                    <a:pt x="399" y="168"/>
                  </a:cubicBezTo>
                  <a:cubicBezTo>
                    <a:pt x="391" y="256"/>
                    <a:pt x="375" y="279"/>
                    <a:pt x="375" y="279"/>
                  </a:cubicBezTo>
                  <a:cubicBezTo>
                    <a:pt x="356" y="217"/>
                    <a:pt x="356" y="217"/>
                    <a:pt x="356" y="217"/>
                  </a:cubicBezTo>
                  <a:cubicBezTo>
                    <a:pt x="367" y="203"/>
                    <a:pt x="367" y="203"/>
                    <a:pt x="367" y="203"/>
                  </a:cubicBezTo>
                  <a:cubicBezTo>
                    <a:pt x="349" y="183"/>
                    <a:pt x="349" y="183"/>
                    <a:pt x="349" y="183"/>
                  </a:cubicBezTo>
                  <a:cubicBezTo>
                    <a:pt x="329" y="201"/>
                    <a:pt x="329" y="201"/>
                    <a:pt x="329" y="201"/>
                  </a:cubicBezTo>
                  <a:cubicBezTo>
                    <a:pt x="341" y="217"/>
                    <a:pt x="341" y="217"/>
                    <a:pt x="341" y="217"/>
                  </a:cubicBezTo>
                  <a:cubicBezTo>
                    <a:pt x="324" y="279"/>
                    <a:pt x="324" y="279"/>
                    <a:pt x="324" y="279"/>
                  </a:cubicBezTo>
                  <a:cubicBezTo>
                    <a:pt x="309" y="262"/>
                    <a:pt x="301" y="196"/>
                    <a:pt x="298" y="168"/>
                  </a:cubicBezTo>
                  <a:cubicBezTo>
                    <a:pt x="262" y="168"/>
                    <a:pt x="262" y="168"/>
                    <a:pt x="262" y="168"/>
                  </a:cubicBezTo>
                  <a:cubicBezTo>
                    <a:pt x="213" y="168"/>
                    <a:pt x="213" y="168"/>
                    <a:pt x="213" y="168"/>
                  </a:cubicBezTo>
                  <a:cubicBezTo>
                    <a:pt x="213" y="168"/>
                    <a:pt x="213" y="168"/>
                    <a:pt x="213" y="168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1" y="0"/>
                    <a:pt x="17" y="1"/>
                    <a:pt x="8" y="10"/>
                  </a:cubicBezTo>
                  <a:cubicBezTo>
                    <a:pt x="0" y="19"/>
                    <a:pt x="0" y="34"/>
                    <a:pt x="9" y="42"/>
                  </a:cubicBezTo>
                  <a:cubicBezTo>
                    <a:pt x="262" y="285"/>
                    <a:pt x="262" y="285"/>
                    <a:pt x="262" y="285"/>
                  </a:cubicBezTo>
                  <a:cubicBezTo>
                    <a:pt x="262" y="532"/>
                    <a:pt x="262" y="532"/>
                    <a:pt x="262" y="532"/>
                  </a:cubicBezTo>
                  <a:cubicBezTo>
                    <a:pt x="262" y="881"/>
                    <a:pt x="262" y="881"/>
                    <a:pt x="262" y="881"/>
                  </a:cubicBezTo>
                  <a:cubicBezTo>
                    <a:pt x="262" y="901"/>
                    <a:pt x="278" y="918"/>
                    <a:pt x="298" y="918"/>
                  </a:cubicBezTo>
                  <a:cubicBezTo>
                    <a:pt x="318" y="918"/>
                    <a:pt x="335" y="901"/>
                    <a:pt x="335" y="881"/>
                  </a:cubicBezTo>
                  <a:cubicBezTo>
                    <a:pt x="335" y="532"/>
                    <a:pt x="335" y="532"/>
                    <a:pt x="335" y="532"/>
                  </a:cubicBezTo>
                  <a:cubicBezTo>
                    <a:pt x="363" y="532"/>
                    <a:pt x="363" y="532"/>
                    <a:pt x="363" y="532"/>
                  </a:cubicBezTo>
                  <a:cubicBezTo>
                    <a:pt x="363" y="881"/>
                    <a:pt x="363" y="881"/>
                    <a:pt x="363" y="881"/>
                  </a:cubicBezTo>
                  <a:cubicBezTo>
                    <a:pt x="363" y="901"/>
                    <a:pt x="379" y="918"/>
                    <a:pt x="399" y="918"/>
                  </a:cubicBezTo>
                  <a:cubicBezTo>
                    <a:pt x="419" y="918"/>
                    <a:pt x="436" y="901"/>
                    <a:pt x="436" y="881"/>
                  </a:cubicBezTo>
                  <a:cubicBezTo>
                    <a:pt x="436" y="532"/>
                    <a:pt x="436" y="532"/>
                    <a:pt x="436" y="532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688" y="42"/>
                    <a:pt x="688" y="42"/>
                    <a:pt x="688" y="42"/>
                  </a:cubicBezTo>
                  <a:cubicBezTo>
                    <a:pt x="697" y="34"/>
                    <a:pt x="698" y="19"/>
                    <a:pt x="68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44865" y="197652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</a:rPr>
              <a:t>1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30727" y="197652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</a:rPr>
              <a:t>3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44865" y="307665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</a:rPr>
              <a:t>2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0727" y="307665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</a:rPr>
              <a:t>4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827584" y="1781851"/>
            <a:ext cx="2398903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827584" y="2881989"/>
            <a:ext cx="2398903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5909793" y="1781851"/>
            <a:ext cx="2398903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5909793" y="2881989"/>
            <a:ext cx="2398903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52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grpId="0" nodeType="withEffect" p14:presetBounceEnd="6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52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fill="hold" grpId="0" nodeType="withEffect" p14:presetBounceEnd="60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528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 p14:presetBounceEnd="60000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528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2" fill="hold" grpId="0" nodeType="withEffect" p14:presetBounceEnd="60000">
                                      <p:stCondLst>
                                        <p:cond delay="44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43" grpId="0"/>
          <p:bldP spid="6" grpId="0" animBg="1"/>
          <p:bldP spid="7" grpId="0" animBg="1"/>
          <p:bldP spid="8" grpId="0" animBg="1"/>
          <p:bldP spid="9" grpId="0" animBg="1"/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52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52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528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528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2" fill="hold" grpId="0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43" grpId="0"/>
          <p:bldP spid="6" grpId="0" animBg="1"/>
          <p:bldP spid="7" grpId="0" animBg="1"/>
          <p:bldP spid="8" grpId="0" animBg="1"/>
          <p:bldP spid="9" grpId="0" animBg="1"/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63550" y="194692"/>
            <a:ext cx="17953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一站式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服务流程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74053" y="1530627"/>
            <a:ext cx="2061486" cy="2510782"/>
            <a:chOff x="3421063" y="1130300"/>
            <a:chExt cx="2600325" cy="3167063"/>
          </a:xfrm>
        </p:grpSpPr>
        <p:grpSp>
          <p:nvGrpSpPr>
            <p:cNvPr id="7" name="组合 6"/>
            <p:cNvGrpSpPr/>
            <p:nvPr/>
          </p:nvGrpSpPr>
          <p:grpSpPr>
            <a:xfrm>
              <a:off x="4578350" y="1130300"/>
              <a:ext cx="1219200" cy="2293938"/>
              <a:chOff x="4578350" y="1130300"/>
              <a:chExt cx="1219200" cy="2293938"/>
            </a:xfrm>
          </p:grpSpPr>
          <p:sp>
            <p:nvSpPr>
              <p:cNvPr id="24" name="Freeform 12"/>
              <p:cNvSpPr>
                <a:spLocks noEditPoints="1"/>
              </p:cNvSpPr>
              <p:nvPr/>
            </p:nvSpPr>
            <p:spPr bwMode="auto">
              <a:xfrm>
                <a:off x="4578350" y="1130300"/>
                <a:ext cx="1219200" cy="2293938"/>
              </a:xfrm>
              <a:custGeom>
                <a:avLst/>
                <a:gdLst>
                  <a:gd name="T0" fmla="*/ 768 w 768"/>
                  <a:gd name="T1" fmla="*/ 0 h 1445"/>
                  <a:gd name="T2" fmla="*/ 0 w 768"/>
                  <a:gd name="T3" fmla="*/ 0 h 1445"/>
                  <a:gd name="T4" fmla="*/ 0 w 768"/>
                  <a:gd name="T5" fmla="*/ 892 h 1445"/>
                  <a:gd name="T6" fmla="*/ 283 w 768"/>
                  <a:gd name="T7" fmla="*/ 892 h 1445"/>
                  <a:gd name="T8" fmla="*/ 117 w 768"/>
                  <a:gd name="T9" fmla="*/ 1421 h 1445"/>
                  <a:gd name="T10" fmla="*/ 117 w 768"/>
                  <a:gd name="T11" fmla="*/ 1421 h 1445"/>
                  <a:gd name="T12" fmla="*/ 128 w 768"/>
                  <a:gd name="T13" fmla="*/ 1442 h 1445"/>
                  <a:gd name="T14" fmla="*/ 150 w 768"/>
                  <a:gd name="T15" fmla="*/ 1431 h 1445"/>
                  <a:gd name="T16" fmla="*/ 150 w 768"/>
                  <a:gd name="T17" fmla="*/ 1431 h 1445"/>
                  <a:gd name="T18" fmla="*/ 222 w 768"/>
                  <a:gd name="T19" fmla="*/ 1201 h 1445"/>
                  <a:gd name="T20" fmla="*/ 367 w 768"/>
                  <a:gd name="T21" fmla="*/ 1201 h 1445"/>
                  <a:gd name="T22" fmla="*/ 367 w 768"/>
                  <a:gd name="T23" fmla="*/ 1323 h 1445"/>
                  <a:gd name="T24" fmla="*/ 384 w 768"/>
                  <a:gd name="T25" fmla="*/ 1340 h 1445"/>
                  <a:gd name="T26" fmla="*/ 402 w 768"/>
                  <a:gd name="T27" fmla="*/ 1323 h 1445"/>
                  <a:gd name="T28" fmla="*/ 402 w 768"/>
                  <a:gd name="T29" fmla="*/ 1201 h 1445"/>
                  <a:gd name="T30" fmla="*/ 546 w 768"/>
                  <a:gd name="T31" fmla="*/ 1201 h 1445"/>
                  <a:gd name="T32" fmla="*/ 618 w 768"/>
                  <a:gd name="T33" fmla="*/ 1431 h 1445"/>
                  <a:gd name="T34" fmla="*/ 618 w 768"/>
                  <a:gd name="T35" fmla="*/ 1431 h 1445"/>
                  <a:gd name="T36" fmla="*/ 640 w 768"/>
                  <a:gd name="T37" fmla="*/ 1442 h 1445"/>
                  <a:gd name="T38" fmla="*/ 652 w 768"/>
                  <a:gd name="T39" fmla="*/ 1421 h 1445"/>
                  <a:gd name="T40" fmla="*/ 652 w 768"/>
                  <a:gd name="T41" fmla="*/ 1421 h 1445"/>
                  <a:gd name="T42" fmla="*/ 486 w 768"/>
                  <a:gd name="T43" fmla="*/ 892 h 1445"/>
                  <a:gd name="T44" fmla="*/ 768 w 768"/>
                  <a:gd name="T45" fmla="*/ 892 h 1445"/>
                  <a:gd name="T46" fmla="*/ 768 w 768"/>
                  <a:gd name="T47" fmla="*/ 0 h 1445"/>
                  <a:gd name="T48" fmla="*/ 233 w 768"/>
                  <a:gd name="T49" fmla="*/ 1167 h 1445"/>
                  <a:gd name="T50" fmla="*/ 319 w 768"/>
                  <a:gd name="T51" fmla="*/ 892 h 1445"/>
                  <a:gd name="T52" fmla="*/ 367 w 768"/>
                  <a:gd name="T53" fmla="*/ 892 h 1445"/>
                  <a:gd name="T54" fmla="*/ 367 w 768"/>
                  <a:gd name="T55" fmla="*/ 1167 h 1445"/>
                  <a:gd name="T56" fmla="*/ 233 w 768"/>
                  <a:gd name="T57" fmla="*/ 1167 h 1445"/>
                  <a:gd name="T58" fmla="*/ 536 w 768"/>
                  <a:gd name="T59" fmla="*/ 1167 h 1445"/>
                  <a:gd name="T60" fmla="*/ 402 w 768"/>
                  <a:gd name="T61" fmla="*/ 1167 h 1445"/>
                  <a:gd name="T62" fmla="*/ 402 w 768"/>
                  <a:gd name="T63" fmla="*/ 892 h 1445"/>
                  <a:gd name="T64" fmla="*/ 449 w 768"/>
                  <a:gd name="T65" fmla="*/ 892 h 1445"/>
                  <a:gd name="T66" fmla="*/ 536 w 768"/>
                  <a:gd name="T67" fmla="*/ 1167 h 1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68" h="1445">
                    <a:moveTo>
                      <a:pt x="76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92"/>
                      <a:pt x="0" y="892"/>
                      <a:pt x="0" y="892"/>
                    </a:cubicBezTo>
                    <a:cubicBezTo>
                      <a:pt x="283" y="892"/>
                      <a:pt x="283" y="892"/>
                      <a:pt x="283" y="892"/>
                    </a:cubicBezTo>
                    <a:cubicBezTo>
                      <a:pt x="117" y="1421"/>
                      <a:pt x="117" y="1421"/>
                      <a:pt x="117" y="1421"/>
                    </a:cubicBezTo>
                    <a:cubicBezTo>
                      <a:pt x="117" y="1421"/>
                      <a:pt x="117" y="1421"/>
                      <a:pt x="117" y="1421"/>
                    </a:cubicBezTo>
                    <a:cubicBezTo>
                      <a:pt x="114" y="1430"/>
                      <a:pt x="119" y="1440"/>
                      <a:pt x="128" y="1442"/>
                    </a:cubicBezTo>
                    <a:cubicBezTo>
                      <a:pt x="138" y="1445"/>
                      <a:pt x="147" y="1440"/>
                      <a:pt x="150" y="1431"/>
                    </a:cubicBezTo>
                    <a:cubicBezTo>
                      <a:pt x="150" y="1431"/>
                      <a:pt x="150" y="1431"/>
                      <a:pt x="150" y="1431"/>
                    </a:cubicBezTo>
                    <a:cubicBezTo>
                      <a:pt x="222" y="1201"/>
                      <a:pt x="222" y="1201"/>
                      <a:pt x="222" y="1201"/>
                    </a:cubicBezTo>
                    <a:cubicBezTo>
                      <a:pt x="367" y="1201"/>
                      <a:pt x="367" y="1201"/>
                      <a:pt x="367" y="1201"/>
                    </a:cubicBezTo>
                    <a:cubicBezTo>
                      <a:pt x="367" y="1323"/>
                      <a:pt x="367" y="1323"/>
                      <a:pt x="367" y="1323"/>
                    </a:cubicBezTo>
                    <a:cubicBezTo>
                      <a:pt x="367" y="1332"/>
                      <a:pt x="375" y="1340"/>
                      <a:pt x="384" y="1340"/>
                    </a:cubicBezTo>
                    <a:cubicBezTo>
                      <a:pt x="394" y="1340"/>
                      <a:pt x="402" y="1332"/>
                      <a:pt x="402" y="1323"/>
                    </a:cubicBezTo>
                    <a:cubicBezTo>
                      <a:pt x="402" y="1201"/>
                      <a:pt x="402" y="1201"/>
                      <a:pt x="402" y="1201"/>
                    </a:cubicBezTo>
                    <a:cubicBezTo>
                      <a:pt x="546" y="1201"/>
                      <a:pt x="546" y="1201"/>
                      <a:pt x="546" y="1201"/>
                    </a:cubicBezTo>
                    <a:cubicBezTo>
                      <a:pt x="618" y="1431"/>
                      <a:pt x="618" y="1431"/>
                      <a:pt x="618" y="1431"/>
                    </a:cubicBezTo>
                    <a:cubicBezTo>
                      <a:pt x="618" y="1431"/>
                      <a:pt x="618" y="1431"/>
                      <a:pt x="618" y="1431"/>
                    </a:cubicBezTo>
                    <a:cubicBezTo>
                      <a:pt x="621" y="1440"/>
                      <a:pt x="631" y="1445"/>
                      <a:pt x="640" y="1442"/>
                    </a:cubicBezTo>
                    <a:cubicBezTo>
                      <a:pt x="649" y="1440"/>
                      <a:pt x="654" y="1430"/>
                      <a:pt x="652" y="1421"/>
                    </a:cubicBezTo>
                    <a:cubicBezTo>
                      <a:pt x="652" y="1421"/>
                      <a:pt x="652" y="1421"/>
                      <a:pt x="652" y="1421"/>
                    </a:cubicBezTo>
                    <a:cubicBezTo>
                      <a:pt x="486" y="892"/>
                      <a:pt x="486" y="892"/>
                      <a:pt x="486" y="892"/>
                    </a:cubicBezTo>
                    <a:cubicBezTo>
                      <a:pt x="768" y="892"/>
                      <a:pt x="768" y="892"/>
                      <a:pt x="768" y="892"/>
                    </a:cubicBezTo>
                    <a:lnTo>
                      <a:pt x="768" y="0"/>
                    </a:lnTo>
                    <a:close/>
                    <a:moveTo>
                      <a:pt x="233" y="1167"/>
                    </a:moveTo>
                    <a:cubicBezTo>
                      <a:pt x="319" y="892"/>
                      <a:pt x="319" y="892"/>
                      <a:pt x="319" y="892"/>
                    </a:cubicBezTo>
                    <a:cubicBezTo>
                      <a:pt x="367" y="892"/>
                      <a:pt x="367" y="892"/>
                      <a:pt x="367" y="892"/>
                    </a:cubicBezTo>
                    <a:cubicBezTo>
                      <a:pt x="367" y="1167"/>
                      <a:pt x="367" y="1167"/>
                      <a:pt x="367" y="1167"/>
                    </a:cubicBezTo>
                    <a:lnTo>
                      <a:pt x="233" y="1167"/>
                    </a:lnTo>
                    <a:close/>
                    <a:moveTo>
                      <a:pt x="536" y="1167"/>
                    </a:moveTo>
                    <a:cubicBezTo>
                      <a:pt x="402" y="1167"/>
                      <a:pt x="402" y="1167"/>
                      <a:pt x="402" y="1167"/>
                    </a:cubicBezTo>
                    <a:cubicBezTo>
                      <a:pt x="402" y="892"/>
                      <a:pt x="402" y="892"/>
                      <a:pt x="402" y="892"/>
                    </a:cubicBezTo>
                    <a:cubicBezTo>
                      <a:pt x="449" y="892"/>
                      <a:pt x="449" y="892"/>
                      <a:pt x="449" y="892"/>
                    </a:cubicBezTo>
                    <a:lnTo>
                      <a:pt x="536" y="116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Rectangle 13"/>
              <p:cNvSpPr>
                <a:spLocks noChangeArrowheads="1"/>
              </p:cNvSpPr>
              <p:nvPr/>
            </p:nvSpPr>
            <p:spPr bwMode="auto">
              <a:xfrm>
                <a:off x="4638675" y="1200150"/>
                <a:ext cx="1098550" cy="12763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Rectangle 14"/>
              <p:cNvSpPr>
                <a:spLocks noChangeArrowheads="1"/>
              </p:cNvSpPr>
              <p:nvPr/>
            </p:nvSpPr>
            <p:spPr bwMode="auto">
              <a:xfrm>
                <a:off x="4686300" y="1244600"/>
                <a:ext cx="1004888" cy="8731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Rectangle 15"/>
              <p:cNvSpPr>
                <a:spLocks noChangeArrowheads="1"/>
              </p:cNvSpPr>
              <p:nvPr/>
            </p:nvSpPr>
            <p:spPr bwMode="auto">
              <a:xfrm>
                <a:off x="4686300" y="1371600"/>
                <a:ext cx="1004888" cy="31115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Rectangle 16"/>
              <p:cNvSpPr>
                <a:spLocks noChangeArrowheads="1"/>
              </p:cNvSpPr>
              <p:nvPr/>
            </p:nvSpPr>
            <p:spPr bwMode="auto">
              <a:xfrm>
                <a:off x="4686300" y="1714500"/>
                <a:ext cx="641350" cy="7191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Rectangle 17"/>
              <p:cNvSpPr>
                <a:spLocks noChangeArrowheads="1"/>
              </p:cNvSpPr>
              <p:nvPr/>
            </p:nvSpPr>
            <p:spPr bwMode="auto">
              <a:xfrm>
                <a:off x="5370513" y="1714500"/>
                <a:ext cx="320675" cy="71913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" name="Rectangle 18"/>
            <p:cNvSpPr>
              <a:spLocks noChangeArrowheads="1"/>
            </p:cNvSpPr>
            <p:nvPr/>
          </p:nvSpPr>
          <p:spPr bwMode="auto">
            <a:xfrm>
              <a:off x="3711575" y="3378200"/>
              <a:ext cx="2019300" cy="3206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638550" y="1317625"/>
              <a:ext cx="1285875" cy="2233613"/>
              <a:chOff x="3638550" y="1317625"/>
              <a:chExt cx="1285875" cy="2233613"/>
            </a:xfrm>
            <a:solidFill>
              <a:schemeClr val="accent2"/>
            </a:solidFill>
          </p:grpSpPr>
          <p:sp>
            <p:nvSpPr>
              <p:cNvPr id="22" name="Oval 19"/>
              <p:cNvSpPr>
                <a:spLocks noChangeArrowheads="1"/>
              </p:cNvSpPr>
              <p:nvPr/>
            </p:nvSpPr>
            <p:spPr bwMode="auto">
              <a:xfrm>
                <a:off x="3890963" y="1317625"/>
                <a:ext cx="342900" cy="3413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20"/>
              <p:cNvSpPr/>
              <p:nvPr/>
            </p:nvSpPr>
            <p:spPr bwMode="auto">
              <a:xfrm>
                <a:off x="3638550" y="1698625"/>
                <a:ext cx="1285875" cy="1852613"/>
              </a:xfrm>
              <a:custGeom>
                <a:avLst/>
                <a:gdLst>
                  <a:gd name="T0" fmla="*/ 764 w 810"/>
                  <a:gd name="T1" fmla="*/ 0 h 1167"/>
                  <a:gd name="T2" fmla="*/ 403 w 810"/>
                  <a:gd name="T3" fmla="*/ 0 h 1167"/>
                  <a:gd name="T4" fmla="*/ 392 w 810"/>
                  <a:gd name="T5" fmla="*/ 0 h 1167"/>
                  <a:gd name="T6" fmla="*/ 345 w 810"/>
                  <a:gd name="T7" fmla="*/ 0 h 1167"/>
                  <a:gd name="T8" fmla="*/ 309 w 810"/>
                  <a:gd name="T9" fmla="*/ 173 h 1167"/>
                  <a:gd name="T10" fmla="*/ 278 w 810"/>
                  <a:gd name="T11" fmla="*/ 77 h 1167"/>
                  <a:gd name="T12" fmla="*/ 295 w 810"/>
                  <a:gd name="T13" fmla="*/ 54 h 1167"/>
                  <a:gd name="T14" fmla="*/ 267 w 810"/>
                  <a:gd name="T15" fmla="*/ 23 h 1167"/>
                  <a:gd name="T16" fmla="*/ 237 w 810"/>
                  <a:gd name="T17" fmla="*/ 52 h 1167"/>
                  <a:gd name="T18" fmla="*/ 255 w 810"/>
                  <a:gd name="T19" fmla="*/ 77 h 1167"/>
                  <a:gd name="T20" fmla="*/ 229 w 810"/>
                  <a:gd name="T21" fmla="*/ 173 h 1167"/>
                  <a:gd name="T22" fmla="*/ 188 w 810"/>
                  <a:gd name="T23" fmla="*/ 0 h 1167"/>
                  <a:gd name="T24" fmla="*/ 132 w 810"/>
                  <a:gd name="T25" fmla="*/ 0 h 1167"/>
                  <a:gd name="T26" fmla="*/ 96 w 810"/>
                  <a:gd name="T27" fmla="*/ 0 h 1167"/>
                  <a:gd name="T28" fmla="*/ 0 w 810"/>
                  <a:gd name="T29" fmla="*/ 107 h 1167"/>
                  <a:gd name="T30" fmla="*/ 0 w 810"/>
                  <a:gd name="T31" fmla="*/ 107 h 1167"/>
                  <a:gd name="T32" fmla="*/ 0 w 810"/>
                  <a:gd name="T33" fmla="*/ 548 h 1167"/>
                  <a:gd name="T34" fmla="*/ 0 w 810"/>
                  <a:gd name="T35" fmla="*/ 548 h 1167"/>
                  <a:gd name="T36" fmla="*/ 0 w 810"/>
                  <a:gd name="T37" fmla="*/ 548 h 1167"/>
                  <a:gd name="T38" fmla="*/ 46 w 810"/>
                  <a:gd name="T39" fmla="*/ 594 h 1167"/>
                  <a:gd name="T40" fmla="*/ 93 w 810"/>
                  <a:gd name="T41" fmla="*/ 548 h 1167"/>
                  <a:gd name="T42" fmla="*/ 93 w 810"/>
                  <a:gd name="T43" fmla="*/ 548 h 1167"/>
                  <a:gd name="T44" fmla="*/ 93 w 810"/>
                  <a:gd name="T45" fmla="*/ 183 h 1167"/>
                  <a:gd name="T46" fmla="*/ 132 w 810"/>
                  <a:gd name="T47" fmla="*/ 183 h 1167"/>
                  <a:gd name="T48" fmla="*/ 132 w 810"/>
                  <a:gd name="T49" fmla="*/ 567 h 1167"/>
                  <a:gd name="T50" fmla="*/ 132 w 810"/>
                  <a:gd name="T51" fmla="*/ 1111 h 1167"/>
                  <a:gd name="T52" fmla="*/ 189 w 810"/>
                  <a:gd name="T53" fmla="*/ 1167 h 1167"/>
                  <a:gd name="T54" fmla="*/ 245 w 810"/>
                  <a:gd name="T55" fmla="*/ 1111 h 1167"/>
                  <a:gd name="T56" fmla="*/ 245 w 810"/>
                  <a:gd name="T57" fmla="*/ 567 h 1167"/>
                  <a:gd name="T58" fmla="*/ 289 w 810"/>
                  <a:gd name="T59" fmla="*/ 567 h 1167"/>
                  <a:gd name="T60" fmla="*/ 289 w 810"/>
                  <a:gd name="T61" fmla="*/ 1111 h 1167"/>
                  <a:gd name="T62" fmla="*/ 346 w 810"/>
                  <a:gd name="T63" fmla="*/ 1167 h 1167"/>
                  <a:gd name="T64" fmla="*/ 403 w 810"/>
                  <a:gd name="T65" fmla="*/ 1111 h 1167"/>
                  <a:gd name="T66" fmla="*/ 403 w 810"/>
                  <a:gd name="T67" fmla="*/ 627 h 1167"/>
                  <a:gd name="T68" fmla="*/ 403 w 810"/>
                  <a:gd name="T69" fmla="*/ 567 h 1167"/>
                  <a:gd name="T70" fmla="*/ 403 w 810"/>
                  <a:gd name="T71" fmla="*/ 183 h 1167"/>
                  <a:gd name="T72" fmla="*/ 403 w 810"/>
                  <a:gd name="T73" fmla="*/ 93 h 1167"/>
                  <a:gd name="T74" fmla="*/ 764 w 810"/>
                  <a:gd name="T75" fmla="*/ 93 h 1167"/>
                  <a:gd name="T76" fmla="*/ 810 w 810"/>
                  <a:gd name="T77" fmla="*/ 47 h 1167"/>
                  <a:gd name="T78" fmla="*/ 764 w 810"/>
                  <a:gd name="T79" fmla="*/ 0 h 1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10" h="1167">
                    <a:moveTo>
                      <a:pt x="764" y="0"/>
                    </a:moveTo>
                    <a:cubicBezTo>
                      <a:pt x="403" y="0"/>
                      <a:pt x="403" y="0"/>
                      <a:pt x="403" y="0"/>
                    </a:cubicBezTo>
                    <a:cubicBezTo>
                      <a:pt x="392" y="0"/>
                      <a:pt x="392" y="0"/>
                      <a:pt x="392" y="0"/>
                    </a:cubicBezTo>
                    <a:cubicBezTo>
                      <a:pt x="345" y="0"/>
                      <a:pt x="345" y="0"/>
                      <a:pt x="345" y="0"/>
                    </a:cubicBezTo>
                    <a:cubicBezTo>
                      <a:pt x="333" y="137"/>
                      <a:pt x="309" y="173"/>
                      <a:pt x="309" y="173"/>
                    </a:cubicBezTo>
                    <a:cubicBezTo>
                      <a:pt x="278" y="77"/>
                      <a:pt x="278" y="77"/>
                      <a:pt x="278" y="77"/>
                    </a:cubicBezTo>
                    <a:cubicBezTo>
                      <a:pt x="295" y="54"/>
                      <a:pt x="295" y="54"/>
                      <a:pt x="295" y="54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37" y="52"/>
                      <a:pt x="237" y="52"/>
                      <a:pt x="237" y="52"/>
                    </a:cubicBezTo>
                    <a:cubicBezTo>
                      <a:pt x="255" y="77"/>
                      <a:pt x="255" y="77"/>
                      <a:pt x="255" y="77"/>
                    </a:cubicBezTo>
                    <a:cubicBezTo>
                      <a:pt x="229" y="173"/>
                      <a:pt x="229" y="173"/>
                      <a:pt x="229" y="173"/>
                    </a:cubicBezTo>
                    <a:cubicBezTo>
                      <a:pt x="205" y="147"/>
                      <a:pt x="192" y="44"/>
                      <a:pt x="188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50" y="0"/>
                      <a:pt x="0" y="29"/>
                      <a:pt x="0" y="107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573"/>
                      <a:pt x="21" y="594"/>
                      <a:pt x="46" y="594"/>
                    </a:cubicBezTo>
                    <a:cubicBezTo>
                      <a:pt x="72" y="594"/>
                      <a:pt x="93" y="573"/>
                      <a:pt x="93" y="548"/>
                    </a:cubicBezTo>
                    <a:cubicBezTo>
                      <a:pt x="93" y="548"/>
                      <a:pt x="93" y="548"/>
                      <a:pt x="93" y="548"/>
                    </a:cubicBezTo>
                    <a:cubicBezTo>
                      <a:pt x="93" y="183"/>
                      <a:pt x="93" y="183"/>
                      <a:pt x="93" y="183"/>
                    </a:cubicBezTo>
                    <a:cubicBezTo>
                      <a:pt x="132" y="183"/>
                      <a:pt x="132" y="183"/>
                      <a:pt x="132" y="183"/>
                    </a:cubicBezTo>
                    <a:cubicBezTo>
                      <a:pt x="132" y="567"/>
                      <a:pt x="132" y="567"/>
                      <a:pt x="132" y="567"/>
                    </a:cubicBezTo>
                    <a:cubicBezTo>
                      <a:pt x="132" y="1111"/>
                      <a:pt x="132" y="1111"/>
                      <a:pt x="132" y="1111"/>
                    </a:cubicBezTo>
                    <a:cubicBezTo>
                      <a:pt x="132" y="1142"/>
                      <a:pt x="157" y="1167"/>
                      <a:pt x="189" y="1167"/>
                    </a:cubicBezTo>
                    <a:cubicBezTo>
                      <a:pt x="220" y="1167"/>
                      <a:pt x="245" y="1142"/>
                      <a:pt x="245" y="1111"/>
                    </a:cubicBezTo>
                    <a:cubicBezTo>
                      <a:pt x="245" y="567"/>
                      <a:pt x="245" y="567"/>
                      <a:pt x="245" y="567"/>
                    </a:cubicBezTo>
                    <a:cubicBezTo>
                      <a:pt x="289" y="567"/>
                      <a:pt x="289" y="567"/>
                      <a:pt x="289" y="567"/>
                    </a:cubicBezTo>
                    <a:cubicBezTo>
                      <a:pt x="289" y="1111"/>
                      <a:pt x="289" y="1111"/>
                      <a:pt x="289" y="1111"/>
                    </a:cubicBezTo>
                    <a:cubicBezTo>
                      <a:pt x="289" y="1142"/>
                      <a:pt x="315" y="1167"/>
                      <a:pt x="346" y="1167"/>
                    </a:cubicBezTo>
                    <a:cubicBezTo>
                      <a:pt x="377" y="1167"/>
                      <a:pt x="403" y="1142"/>
                      <a:pt x="403" y="1111"/>
                    </a:cubicBezTo>
                    <a:cubicBezTo>
                      <a:pt x="403" y="627"/>
                      <a:pt x="403" y="627"/>
                      <a:pt x="403" y="627"/>
                    </a:cubicBezTo>
                    <a:cubicBezTo>
                      <a:pt x="403" y="567"/>
                      <a:pt x="403" y="567"/>
                      <a:pt x="403" y="567"/>
                    </a:cubicBezTo>
                    <a:cubicBezTo>
                      <a:pt x="403" y="183"/>
                      <a:pt x="403" y="183"/>
                      <a:pt x="403" y="183"/>
                    </a:cubicBezTo>
                    <a:cubicBezTo>
                      <a:pt x="403" y="93"/>
                      <a:pt x="403" y="93"/>
                      <a:pt x="403" y="93"/>
                    </a:cubicBezTo>
                    <a:cubicBezTo>
                      <a:pt x="764" y="93"/>
                      <a:pt x="764" y="93"/>
                      <a:pt x="764" y="93"/>
                    </a:cubicBezTo>
                    <a:cubicBezTo>
                      <a:pt x="789" y="93"/>
                      <a:pt x="810" y="72"/>
                      <a:pt x="810" y="47"/>
                    </a:cubicBezTo>
                    <a:cubicBezTo>
                      <a:pt x="810" y="21"/>
                      <a:pt x="789" y="0"/>
                      <a:pt x="76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3421063" y="3573463"/>
              <a:ext cx="568325" cy="723900"/>
              <a:chOff x="3421063" y="3573463"/>
              <a:chExt cx="568325" cy="723900"/>
            </a:xfrm>
            <a:solidFill>
              <a:schemeClr val="accent1"/>
            </a:solidFill>
          </p:grpSpPr>
          <p:sp>
            <p:nvSpPr>
              <p:cNvPr id="20" name="Oval 21"/>
              <p:cNvSpPr>
                <a:spLocks noChangeArrowheads="1"/>
              </p:cNvSpPr>
              <p:nvPr/>
            </p:nvSpPr>
            <p:spPr bwMode="auto">
              <a:xfrm>
                <a:off x="3568700" y="3573463"/>
                <a:ext cx="277813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421063" y="3875088"/>
                <a:ext cx="568325" cy="422275"/>
              </a:xfrm>
              <a:custGeom>
                <a:avLst/>
                <a:gdLst>
                  <a:gd name="T0" fmla="*/ 180 w 358"/>
                  <a:gd name="T1" fmla="*/ 0 h 266"/>
                  <a:gd name="T2" fmla="*/ 0 w 358"/>
                  <a:gd name="T3" fmla="*/ 86 h 266"/>
                  <a:gd name="T4" fmla="*/ 0 w 358"/>
                  <a:gd name="T5" fmla="*/ 232 h 266"/>
                  <a:gd name="T6" fmla="*/ 0 w 358"/>
                  <a:gd name="T7" fmla="*/ 266 h 266"/>
                  <a:gd name="T8" fmla="*/ 30 w 358"/>
                  <a:gd name="T9" fmla="*/ 266 h 266"/>
                  <a:gd name="T10" fmla="*/ 330 w 358"/>
                  <a:gd name="T11" fmla="*/ 266 h 266"/>
                  <a:gd name="T12" fmla="*/ 358 w 358"/>
                  <a:gd name="T13" fmla="*/ 266 h 266"/>
                  <a:gd name="T14" fmla="*/ 358 w 358"/>
                  <a:gd name="T15" fmla="*/ 236 h 266"/>
                  <a:gd name="T16" fmla="*/ 358 w 358"/>
                  <a:gd name="T17" fmla="*/ 82 h 266"/>
                  <a:gd name="T18" fmla="*/ 180 w 358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8" h="266">
                    <a:moveTo>
                      <a:pt x="180" y="0"/>
                    </a:moveTo>
                    <a:cubicBezTo>
                      <a:pt x="102" y="0"/>
                      <a:pt x="34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8" y="266"/>
                      <a:pt x="358" y="266"/>
                      <a:pt x="358" y="266"/>
                    </a:cubicBezTo>
                    <a:cubicBezTo>
                      <a:pt x="358" y="236"/>
                      <a:pt x="358" y="236"/>
                      <a:pt x="358" y="236"/>
                    </a:cubicBezTo>
                    <a:cubicBezTo>
                      <a:pt x="358" y="82"/>
                      <a:pt x="358" y="82"/>
                      <a:pt x="358" y="82"/>
                    </a:cubicBezTo>
                    <a:cubicBezTo>
                      <a:pt x="323" y="33"/>
                      <a:pt x="257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4098925" y="3573463"/>
              <a:ext cx="566738" cy="723900"/>
              <a:chOff x="4098925" y="3573463"/>
              <a:chExt cx="566738" cy="723900"/>
            </a:xfrm>
            <a:solidFill>
              <a:schemeClr val="accent1"/>
            </a:solidFill>
          </p:grpSpPr>
          <p:sp>
            <p:nvSpPr>
              <p:cNvPr id="18" name="Oval 23"/>
              <p:cNvSpPr>
                <a:spLocks noChangeArrowheads="1"/>
              </p:cNvSpPr>
              <p:nvPr/>
            </p:nvSpPr>
            <p:spPr bwMode="auto">
              <a:xfrm>
                <a:off x="4246563" y="3573463"/>
                <a:ext cx="276225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24"/>
              <p:cNvSpPr/>
              <p:nvPr/>
            </p:nvSpPr>
            <p:spPr bwMode="auto">
              <a:xfrm>
                <a:off x="4098925" y="3875088"/>
                <a:ext cx="566738" cy="422275"/>
              </a:xfrm>
              <a:custGeom>
                <a:avLst/>
                <a:gdLst>
                  <a:gd name="T0" fmla="*/ 180 w 357"/>
                  <a:gd name="T1" fmla="*/ 0 h 266"/>
                  <a:gd name="T2" fmla="*/ 0 w 357"/>
                  <a:gd name="T3" fmla="*/ 86 h 266"/>
                  <a:gd name="T4" fmla="*/ 0 w 357"/>
                  <a:gd name="T5" fmla="*/ 232 h 266"/>
                  <a:gd name="T6" fmla="*/ 0 w 357"/>
                  <a:gd name="T7" fmla="*/ 266 h 266"/>
                  <a:gd name="T8" fmla="*/ 30 w 357"/>
                  <a:gd name="T9" fmla="*/ 266 h 266"/>
                  <a:gd name="T10" fmla="*/ 330 w 357"/>
                  <a:gd name="T11" fmla="*/ 266 h 266"/>
                  <a:gd name="T12" fmla="*/ 357 w 357"/>
                  <a:gd name="T13" fmla="*/ 266 h 266"/>
                  <a:gd name="T14" fmla="*/ 357 w 357"/>
                  <a:gd name="T15" fmla="*/ 236 h 266"/>
                  <a:gd name="T16" fmla="*/ 357 w 357"/>
                  <a:gd name="T17" fmla="*/ 82 h 266"/>
                  <a:gd name="T18" fmla="*/ 180 w 357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7" h="266">
                    <a:moveTo>
                      <a:pt x="180" y="0"/>
                    </a:moveTo>
                    <a:cubicBezTo>
                      <a:pt x="102" y="0"/>
                      <a:pt x="34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7" y="266"/>
                      <a:pt x="357" y="266"/>
                      <a:pt x="357" y="266"/>
                    </a:cubicBezTo>
                    <a:cubicBezTo>
                      <a:pt x="357" y="236"/>
                      <a:pt x="357" y="236"/>
                      <a:pt x="357" y="236"/>
                    </a:cubicBezTo>
                    <a:cubicBezTo>
                      <a:pt x="357" y="82"/>
                      <a:pt x="357" y="82"/>
                      <a:pt x="357" y="82"/>
                    </a:cubicBezTo>
                    <a:cubicBezTo>
                      <a:pt x="323" y="33"/>
                      <a:pt x="256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4776788" y="3573463"/>
              <a:ext cx="566738" cy="723900"/>
              <a:chOff x="4776788" y="3573463"/>
              <a:chExt cx="566738" cy="723900"/>
            </a:xfrm>
            <a:solidFill>
              <a:schemeClr val="accent1"/>
            </a:solidFill>
          </p:grpSpPr>
          <p:sp>
            <p:nvSpPr>
              <p:cNvPr id="16" name="Oval 25"/>
              <p:cNvSpPr>
                <a:spLocks noChangeArrowheads="1"/>
              </p:cNvSpPr>
              <p:nvPr/>
            </p:nvSpPr>
            <p:spPr bwMode="auto">
              <a:xfrm>
                <a:off x="4922838" y="3573463"/>
                <a:ext cx="277813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26"/>
              <p:cNvSpPr/>
              <p:nvPr/>
            </p:nvSpPr>
            <p:spPr bwMode="auto">
              <a:xfrm>
                <a:off x="4776788" y="3875088"/>
                <a:ext cx="566738" cy="422275"/>
              </a:xfrm>
              <a:custGeom>
                <a:avLst/>
                <a:gdLst>
                  <a:gd name="T0" fmla="*/ 180 w 357"/>
                  <a:gd name="T1" fmla="*/ 0 h 266"/>
                  <a:gd name="T2" fmla="*/ 0 w 357"/>
                  <a:gd name="T3" fmla="*/ 86 h 266"/>
                  <a:gd name="T4" fmla="*/ 0 w 357"/>
                  <a:gd name="T5" fmla="*/ 232 h 266"/>
                  <a:gd name="T6" fmla="*/ 0 w 357"/>
                  <a:gd name="T7" fmla="*/ 266 h 266"/>
                  <a:gd name="T8" fmla="*/ 30 w 357"/>
                  <a:gd name="T9" fmla="*/ 266 h 266"/>
                  <a:gd name="T10" fmla="*/ 330 w 357"/>
                  <a:gd name="T11" fmla="*/ 266 h 266"/>
                  <a:gd name="T12" fmla="*/ 357 w 357"/>
                  <a:gd name="T13" fmla="*/ 266 h 266"/>
                  <a:gd name="T14" fmla="*/ 357 w 357"/>
                  <a:gd name="T15" fmla="*/ 236 h 266"/>
                  <a:gd name="T16" fmla="*/ 357 w 357"/>
                  <a:gd name="T17" fmla="*/ 82 h 266"/>
                  <a:gd name="T18" fmla="*/ 180 w 357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7" h="266">
                    <a:moveTo>
                      <a:pt x="180" y="0"/>
                    </a:moveTo>
                    <a:cubicBezTo>
                      <a:pt x="101" y="0"/>
                      <a:pt x="33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7" y="266"/>
                      <a:pt x="357" y="266"/>
                      <a:pt x="357" y="266"/>
                    </a:cubicBezTo>
                    <a:cubicBezTo>
                      <a:pt x="357" y="236"/>
                      <a:pt x="357" y="236"/>
                      <a:pt x="357" y="236"/>
                    </a:cubicBezTo>
                    <a:cubicBezTo>
                      <a:pt x="357" y="82"/>
                      <a:pt x="357" y="82"/>
                      <a:pt x="357" y="82"/>
                    </a:cubicBezTo>
                    <a:cubicBezTo>
                      <a:pt x="322" y="33"/>
                      <a:pt x="256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5453063" y="3573463"/>
              <a:ext cx="568325" cy="723900"/>
              <a:chOff x="5453063" y="3573463"/>
              <a:chExt cx="568325" cy="723900"/>
            </a:xfrm>
            <a:solidFill>
              <a:schemeClr val="accent1"/>
            </a:solidFill>
          </p:grpSpPr>
          <p:sp>
            <p:nvSpPr>
              <p:cNvPr id="14" name="Oval 27"/>
              <p:cNvSpPr>
                <a:spLocks noChangeArrowheads="1"/>
              </p:cNvSpPr>
              <p:nvPr/>
            </p:nvSpPr>
            <p:spPr bwMode="auto">
              <a:xfrm>
                <a:off x="5600700" y="3573463"/>
                <a:ext cx="277813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28"/>
              <p:cNvSpPr/>
              <p:nvPr/>
            </p:nvSpPr>
            <p:spPr bwMode="auto">
              <a:xfrm>
                <a:off x="5453063" y="3875088"/>
                <a:ext cx="568325" cy="422275"/>
              </a:xfrm>
              <a:custGeom>
                <a:avLst/>
                <a:gdLst>
                  <a:gd name="T0" fmla="*/ 180 w 358"/>
                  <a:gd name="T1" fmla="*/ 0 h 266"/>
                  <a:gd name="T2" fmla="*/ 0 w 358"/>
                  <a:gd name="T3" fmla="*/ 86 h 266"/>
                  <a:gd name="T4" fmla="*/ 0 w 358"/>
                  <a:gd name="T5" fmla="*/ 232 h 266"/>
                  <a:gd name="T6" fmla="*/ 0 w 358"/>
                  <a:gd name="T7" fmla="*/ 266 h 266"/>
                  <a:gd name="T8" fmla="*/ 30 w 358"/>
                  <a:gd name="T9" fmla="*/ 266 h 266"/>
                  <a:gd name="T10" fmla="*/ 330 w 358"/>
                  <a:gd name="T11" fmla="*/ 266 h 266"/>
                  <a:gd name="T12" fmla="*/ 358 w 358"/>
                  <a:gd name="T13" fmla="*/ 266 h 266"/>
                  <a:gd name="T14" fmla="*/ 358 w 358"/>
                  <a:gd name="T15" fmla="*/ 236 h 266"/>
                  <a:gd name="T16" fmla="*/ 358 w 358"/>
                  <a:gd name="T17" fmla="*/ 82 h 266"/>
                  <a:gd name="T18" fmla="*/ 180 w 358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8" h="266">
                    <a:moveTo>
                      <a:pt x="180" y="0"/>
                    </a:moveTo>
                    <a:cubicBezTo>
                      <a:pt x="102" y="0"/>
                      <a:pt x="34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8" y="266"/>
                      <a:pt x="358" y="266"/>
                      <a:pt x="358" y="266"/>
                    </a:cubicBezTo>
                    <a:cubicBezTo>
                      <a:pt x="358" y="236"/>
                      <a:pt x="358" y="236"/>
                      <a:pt x="358" y="236"/>
                    </a:cubicBezTo>
                    <a:cubicBezTo>
                      <a:pt x="358" y="82"/>
                      <a:pt x="358" y="82"/>
                      <a:pt x="358" y="82"/>
                    </a:cubicBezTo>
                    <a:cubicBezTo>
                      <a:pt x="323" y="33"/>
                      <a:pt x="257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36" name="Rectangle 24"/>
          <p:cNvSpPr>
            <a:spLocks noChangeArrowheads="1"/>
          </p:cNvSpPr>
          <p:nvPr/>
        </p:nvSpPr>
        <p:spPr bwMode="auto">
          <a:xfrm>
            <a:off x="5796136" y="2287795"/>
            <a:ext cx="2376264" cy="162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en-US" altLang="zh-CN" sz="1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>
                <a:solidFill>
                  <a:srgbClr val="FFFFFF">
                    <a:lumMod val="50000"/>
                  </a:srgbClr>
                </a:solidFill>
              </a:rPr>
              <a:t>We have many PowerPoint templates that has been specifically designed to help anyone that is stepping into the world of PowerPoint for the very first time. </a:t>
            </a:r>
            <a:endParaRPr lang="en-US" altLang="zh-CN" sz="800" dirty="0" smtClean="0">
              <a:solidFill>
                <a:srgbClr val="FFFFFF">
                  <a:lumMod val="50000"/>
                </a:srgb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rgbClr val="FFFFFF">
                    <a:lumMod val="50000"/>
                  </a:srgbClr>
                </a:solidFill>
              </a:rPr>
              <a:t>We </a:t>
            </a:r>
            <a:r>
              <a:rPr lang="en-US" altLang="zh-CN" sz="800" dirty="0">
                <a:solidFill>
                  <a:srgbClr val="FFFFFF">
                    <a:lumMod val="50000"/>
                  </a:srgbClr>
                </a:solidFill>
              </a:rPr>
              <a:t>have many PowerPoint templates that has been specifically designed to help anyone that is stepping into the world of PowerPoint for the very first time. 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>
                <a:solidFill>
                  <a:srgbClr val="FFFFFF">
                    <a:lumMod val="50000"/>
                  </a:srgb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cxnSp>
        <p:nvCxnSpPr>
          <p:cNvPr id="37" name="直接连接符 36"/>
          <p:cNvCxnSpPr/>
          <p:nvPr/>
        </p:nvCxnSpPr>
        <p:spPr>
          <a:xfrm flipH="1">
            <a:off x="4553202" y="2287796"/>
            <a:ext cx="1" cy="285411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22"/>
          <p:cNvSpPr>
            <a:spLocks noEditPoints="1"/>
          </p:cNvSpPr>
          <p:nvPr/>
        </p:nvSpPr>
        <p:spPr bwMode="auto">
          <a:xfrm>
            <a:off x="5796136" y="1882339"/>
            <a:ext cx="262998" cy="253652"/>
          </a:xfrm>
          <a:custGeom>
            <a:avLst/>
            <a:gdLst>
              <a:gd name="T0" fmla="*/ 59 w 98"/>
              <a:gd name="T1" fmla="*/ 0 h 94"/>
              <a:gd name="T2" fmla="*/ 70 w 98"/>
              <a:gd name="T3" fmla="*/ 11 h 94"/>
              <a:gd name="T4" fmla="*/ 79 w 98"/>
              <a:gd name="T5" fmla="*/ 14 h 94"/>
              <a:gd name="T6" fmla="*/ 98 w 98"/>
              <a:gd name="T7" fmla="*/ 34 h 94"/>
              <a:gd name="T8" fmla="*/ 92 w 98"/>
              <a:gd name="T9" fmla="*/ 89 h 94"/>
              <a:gd name="T10" fmla="*/ 19 w 98"/>
              <a:gd name="T11" fmla="*/ 94 h 94"/>
              <a:gd name="T12" fmla="*/ 5 w 98"/>
              <a:gd name="T13" fmla="*/ 88 h 94"/>
              <a:gd name="T14" fmla="*/ 0 w 98"/>
              <a:gd name="T15" fmla="*/ 34 h 94"/>
              <a:gd name="T16" fmla="*/ 19 w 98"/>
              <a:gd name="T17" fmla="*/ 14 h 94"/>
              <a:gd name="T18" fmla="*/ 27 w 98"/>
              <a:gd name="T19" fmla="*/ 11 h 94"/>
              <a:gd name="T20" fmla="*/ 38 w 98"/>
              <a:gd name="T21" fmla="*/ 0 h 94"/>
              <a:gd name="T22" fmla="*/ 69 w 98"/>
              <a:gd name="T23" fmla="*/ 22 h 94"/>
              <a:gd name="T24" fmla="*/ 68 w 98"/>
              <a:gd name="T25" fmla="*/ 22 h 94"/>
              <a:gd name="T26" fmla="*/ 29 w 98"/>
              <a:gd name="T27" fmla="*/ 22 h 94"/>
              <a:gd name="T28" fmla="*/ 11 w 98"/>
              <a:gd name="T29" fmla="*/ 25 h 94"/>
              <a:gd name="T30" fmla="*/ 7 w 98"/>
              <a:gd name="T31" fmla="*/ 34 h 94"/>
              <a:gd name="T32" fmla="*/ 18 w 98"/>
              <a:gd name="T33" fmla="*/ 52 h 94"/>
              <a:gd name="T34" fmla="*/ 20 w 98"/>
              <a:gd name="T35" fmla="*/ 43 h 94"/>
              <a:gd name="T36" fmla="*/ 37 w 98"/>
              <a:gd name="T37" fmla="*/ 43 h 94"/>
              <a:gd name="T38" fmla="*/ 39 w 98"/>
              <a:gd name="T39" fmla="*/ 45 h 94"/>
              <a:gd name="T40" fmla="*/ 59 w 98"/>
              <a:gd name="T41" fmla="*/ 52 h 94"/>
              <a:gd name="T42" fmla="*/ 61 w 98"/>
              <a:gd name="T43" fmla="*/ 43 h 94"/>
              <a:gd name="T44" fmla="*/ 77 w 98"/>
              <a:gd name="T45" fmla="*/ 43 h 94"/>
              <a:gd name="T46" fmla="*/ 80 w 98"/>
              <a:gd name="T47" fmla="*/ 45 h 94"/>
              <a:gd name="T48" fmla="*/ 91 w 98"/>
              <a:gd name="T49" fmla="*/ 52 h 94"/>
              <a:gd name="T50" fmla="*/ 87 w 98"/>
              <a:gd name="T51" fmla="*/ 25 h 94"/>
              <a:gd name="T52" fmla="*/ 69 w 98"/>
              <a:gd name="T53" fmla="*/ 22 h 94"/>
              <a:gd name="T54" fmla="*/ 32 w 98"/>
              <a:gd name="T55" fmla="*/ 14 h 94"/>
              <a:gd name="T56" fmla="*/ 66 w 98"/>
              <a:gd name="T57" fmla="*/ 11 h 94"/>
              <a:gd name="T58" fmla="*/ 59 w 98"/>
              <a:gd name="T59" fmla="*/ 4 h 94"/>
              <a:gd name="T60" fmla="*/ 34 w 98"/>
              <a:gd name="T61" fmla="*/ 6 h 94"/>
              <a:gd name="T62" fmla="*/ 32 w 98"/>
              <a:gd name="T63" fmla="*/ 14 h 94"/>
              <a:gd name="T64" fmla="*/ 7 w 98"/>
              <a:gd name="T65" fmla="*/ 57 h 94"/>
              <a:gd name="T66" fmla="*/ 11 w 98"/>
              <a:gd name="T67" fmla="*/ 83 h 94"/>
              <a:gd name="T68" fmla="*/ 19 w 98"/>
              <a:gd name="T69" fmla="*/ 87 h 94"/>
              <a:gd name="T70" fmla="*/ 87 w 98"/>
              <a:gd name="T71" fmla="*/ 83 h 94"/>
              <a:gd name="T72" fmla="*/ 91 w 98"/>
              <a:gd name="T73" fmla="*/ 57 h 94"/>
              <a:gd name="T74" fmla="*/ 80 w 98"/>
              <a:gd name="T75" fmla="*/ 63 h 94"/>
              <a:gd name="T76" fmla="*/ 77 w 98"/>
              <a:gd name="T77" fmla="*/ 66 h 94"/>
              <a:gd name="T78" fmla="*/ 59 w 98"/>
              <a:gd name="T79" fmla="*/ 63 h 94"/>
              <a:gd name="T80" fmla="*/ 59 w 98"/>
              <a:gd name="T81" fmla="*/ 57 h 94"/>
              <a:gd name="T82" fmla="*/ 39 w 98"/>
              <a:gd name="T83" fmla="*/ 63 h 94"/>
              <a:gd name="T84" fmla="*/ 36 w 98"/>
              <a:gd name="T85" fmla="*/ 66 h 94"/>
              <a:gd name="T86" fmla="*/ 18 w 98"/>
              <a:gd name="T87" fmla="*/ 63 h 94"/>
              <a:gd name="T88" fmla="*/ 18 w 98"/>
              <a:gd name="T89" fmla="*/ 57 h 94"/>
              <a:gd name="T90" fmla="*/ 34 w 98"/>
              <a:gd name="T91" fmla="*/ 48 h 94"/>
              <a:gd name="T92" fmla="*/ 23 w 98"/>
              <a:gd name="T93" fmla="*/ 48 h 94"/>
              <a:gd name="T94" fmla="*/ 23 w 98"/>
              <a:gd name="T95" fmla="*/ 54 h 94"/>
              <a:gd name="T96" fmla="*/ 23 w 98"/>
              <a:gd name="T97" fmla="*/ 61 h 94"/>
              <a:gd name="T98" fmla="*/ 34 w 98"/>
              <a:gd name="T99" fmla="*/ 54 h 94"/>
              <a:gd name="T100" fmla="*/ 34 w 98"/>
              <a:gd name="T101" fmla="*/ 54 h 94"/>
              <a:gd name="T102" fmla="*/ 75 w 98"/>
              <a:gd name="T103" fmla="*/ 48 h 94"/>
              <a:gd name="T104" fmla="*/ 64 w 98"/>
              <a:gd name="T105" fmla="*/ 48 h 94"/>
              <a:gd name="T106" fmla="*/ 64 w 98"/>
              <a:gd name="T107" fmla="*/ 54 h 94"/>
              <a:gd name="T108" fmla="*/ 64 w 98"/>
              <a:gd name="T109" fmla="*/ 61 h 94"/>
              <a:gd name="T110" fmla="*/ 75 w 98"/>
              <a:gd name="T111" fmla="*/ 54 h 94"/>
              <a:gd name="T112" fmla="*/ 75 w 98"/>
              <a:gd name="T113" fmla="*/ 5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8" h="94">
                <a:moveTo>
                  <a:pt x="38" y="0"/>
                </a:moveTo>
                <a:cubicBezTo>
                  <a:pt x="59" y="0"/>
                  <a:pt x="59" y="0"/>
                  <a:pt x="59" y="0"/>
                </a:cubicBezTo>
                <a:cubicBezTo>
                  <a:pt x="62" y="0"/>
                  <a:pt x="65" y="1"/>
                  <a:pt x="67" y="3"/>
                </a:cubicBezTo>
                <a:cubicBezTo>
                  <a:pt x="69" y="5"/>
                  <a:pt x="70" y="8"/>
                  <a:pt x="70" y="11"/>
                </a:cubicBezTo>
                <a:cubicBezTo>
                  <a:pt x="70" y="14"/>
                  <a:pt x="70" y="14"/>
                  <a:pt x="70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84" y="14"/>
                  <a:pt x="89" y="16"/>
                  <a:pt x="92" y="20"/>
                </a:cubicBezTo>
                <a:cubicBezTo>
                  <a:pt x="96" y="24"/>
                  <a:pt x="98" y="28"/>
                  <a:pt x="98" y="34"/>
                </a:cubicBezTo>
                <a:cubicBezTo>
                  <a:pt x="98" y="75"/>
                  <a:pt x="98" y="75"/>
                  <a:pt x="98" y="75"/>
                </a:cubicBezTo>
                <a:cubicBezTo>
                  <a:pt x="98" y="80"/>
                  <a:pt x="96" y="85"/>
                  <a:pt x="92" y="89"/>
                </a:cubicBezTo>
                <a:cubicBezTo>
                  <a:pt x="89" y="92"/>
                  <a:pt x="84" y="94"/>
                  <a:pt x="79" y="94"/>
                </a:cubicBezTo>
                <a:cubicBezTo>
                  <a:pt x="19" y="94"/>
                  <a:pt x="19" y="94"/>
                  <a:pt x="19" y="94"/>
                </a:cubicBezTo>
                <a:cubicBezTo>
                  <a:pt x="14" y="94"/>
                  <a:pt x="9" y="92"/>
                  <a:pt x="5" y="89"/>
                </a:cubicBezTo>
                <a:cubicBezTo>
                  <a:pt x="5" y="88"/>
                  <a:pt x="5" y="88"/>
                  <a:pt x="5" y="88"/>
                </a:cubicBezTo>
                <a:cubicBezTo>
                  <a:pt x="2" y="85"/>
                  <a:pt x="0" y="80"/>
                  <a:pt x="0" y="75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28"/>
                  <a:pt x="2" y="24"/>
                  <a:pt x="5" y="20"/>
                </a:cubicBezTo>
                <a:cubicBezTo>
                  <a:pt x="9" y="16"/>
                  <a:pt x="14" y="14"/>
                  <a:pt x="19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8"/>
                  <a:pt x="29" y="5"/>
                  <a:pt x="31" y="3"/>
                </a:cubicBezTo>
                <a:cubicBezTo>
                  <a:pt x="33" y="1"/>
                  <a:pt x="35" y="0"/>
                  <a:pt x="38" y="0"/>
                </a:cubicBezTo>
                <a:close/>
                <a:moveTo>
                  <a:pt x="69" y="22"/>
                </a:moveTo>
                <a:cubicBezTo>
                  <a:pt x="69" y="22"/>
                  <a:pt x="69" y="22"/>
                  <a:pt x="69" y="22"/>
                </a:cubicBezTo>
                <a:cubicBezTo>
                  <a:pt x="68" y="22"/>
                  <a:pt x="68" y="22"/>
                  <a:pt x="68" y="22"/>
                </a:cubicBezTo>
                <a:cubicBezTo>
                  <a:pt x="68" y="22"/>
                  <a:pt x="68" y="22"/>
                  <a:pt x="68" y="22"/>
                </a:cubicBezTo>
                <a:cubicBezTo>
                  <a:pt x="30" y="22"/>
                  <a:pt x="30" y="22"/>
                  <a:pt x="30" y="22"/>
                </a:cubicBezTo>
                <a:cubicBezTo>
                  <a:pt x="29" y="22"/>
                  <a:pt x="29" y="22"/>
                  <a:pt x="29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6" y="22"/>
                  <a:pt x="13" y="23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9" y="28"/>
                  <a:pt x="7" y="31"/>
                  <a:pt x="7" y="34"/>
                </a:cubicBezTo>
                <a:cubicBezTo>
                  <a:pt x="7" y="52"/>
                  <a:pt x="7" y="52"/>
                  <a:pt x="7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45"/>
                  <a:pt x="18" y="45"/>
                  <a:pt x="18" y="45"/>
                </a:cubicBezTo>
                <a:cubicBezTo>
                  <a:pt x="18" y="44"/>
                  <a:pt x="19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8" y="43"/>
                  <a:pt x="39" y="44"/>
                  <a:pt x="39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52"/>
                  <a:pt x="39" y="52"/>
                  <a:pt x="3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45"/>
                  <a:pt x="59" y="45"/>
                  <a:pt x="59" y="45"/>
                </a:cubicBezTo>
                <a:cubicBezTo>
                  <a:pt x="59" y="44"/>
                  <a:pt x="60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77" y="43"/>
                  <a:pt x="77" y="43"/>
                  <a:pt x="77" y="43"/>
                </a:cubicBezTo>
                <a:cubicBezTo>
                  <a:pt x="79" y="43"/>
                  <a:pt x="80" y="44"/>
                  <a:pt x="80" y="45"/>
                </a:cubicBezTo>
                <a:cubicBezTo>
                  <a:pt x="80" y="45"/>
                  <a:pt x="80" y="45"/>
                  <a:pt x="80" y="45"/>
                </a:cubicBezTo>
                <a:cubicBezTo>
                  <a:pt x="80" y="52"/>
                  <a:pt x="80" y="52"/>
                  <a:pt x="80" y="52"/>
                </a:cubicBezTo>
                <a:cubicBezTo>
                  <a:pt x="91" y="52"/>
                  <a:pt x="91" y="52"/>
                  <a:pt x="91" y="52"/>
                </a:cubicBezTo>
                <a:cubicBezTo>
                  <a:pt x="91" y="34"/>
                  <a:pt x="91" y="34"/>
                  <a:pt x="91" y="34"/>
                </a:cubicBezTo>
                <a:cubicBezTo>
                  <a:pt x="91" y="31"/>
                  <a:pt x="89" y="28"/>
                  <a:pt x="87" y="25"/>
                </a:cubicBezTo>
                <a:cubicBezTo>
                  <a:pt x="85" y="23"/>
                  <a:pt x="82" y="22"/>
                  <a:pt x="79" y="22"/>
                </a:cubicBezTo>
                <a:cubicBezTo>
                  <a:pt x="69" y="22"/>
                  <a:pt x="69" y="22"/>
                  <a:pt x="69" y="22"/>
                </a:cubicBezTo>
                <a:close/>
                <a:moveTo>
                  <a:pt x="32" y="14"/>
                </a:moveTo>
                <a:cubicBezTo>
                  <a:pt x="32" y="14"/>
                  <a:pt x="32" y="14"/>
                  <a:pt x="32" y="14"/>
                </a:cubicBezTo>
                <a:cubicBezTo>
                  <a:pt x="66" y="14"/>
                  <a:pt x="66" y="14"/>
                  <a:pt x="66" y="14"/>
                </a:cubicBezTo>
                <a:cubicBezTo>
                  <a:pt x="66" y="11"/>
                  <a:pt x="66" y="11"/>
                  <a:pt x="66" y="11"/>
                </a:cubicBezTo>
                <a:cubicBezTo>
                  <a:pt x="66" y="9"/>
                  <a:pt x="65" y="7"/>
                  <a:pt x="64" y="6"/>
                </a:cubicBezTo>
                <a:cubicBezTo>
                  <a:pt x="63" y="5"/>
                  <a:pt x="61" y="4"/>
                  <a:pt x="5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7" y="4"/>
                  <a:pt x="35" y="5"/>
                  <a:pt x="34" y="6"/>
                </a:cubicBezTo>
                <a:cubicBezTo>
                  <a:pt x="33" y="7"/>
                  <a:pt x="32" y="9"/>
                  <a:pt x="32" y="11"/>
                </a:cubicBezTo>
                <a:cubicBezTo>
                  <a:pt x="32" y="14"/>
                  <a:pt x="32" y="14"/>
                  <a:pt x="32" y="14"/>
                </a:cubicBezTo>
                <a:close/>
                <a:moveTo>
                  <a:pt x="7" y="57"/>
                </a:moveTo>
                <a:cubicBezTo>
                  <a:pt x="7" y="57"/>
                  <a:pt x="7" y="57"/>
                  <a:pt x="7" y="57"/>
                </a:cubicBezTo>
                <a:cubicBezTo>
                  <a:pt x="7" y="75"/>
                  <a:pt x="7" y="75"/>
                  <a:pt x="7" y="75"/>
                </a:cubicBezTo>
                <a:cubicBezTo>
                  <a:pt x="7" y="78"/>
                  <a:pt x="8" y="81"/>
                  <a:pt x="11" y="83"/>
                </a:cubicBezTo>
                <a:cubicBezTo>
                  <a:pt x="11" y="83"/>
                  <a:pt x="11" y="83"/>
                  <a:pt x="11" y="83"/>
                </a:cubicBezTo>
                <a:cubicBezTo>
                  <a:pt x="13" y="85"/>
                  <a:pt x="16" y="87"/>
                  <a:pt x="19" y="87"/>
                </a:cubicBezTo>
                <a:cubicBezTo>
                  <a:pt x="79" y="87"/>
                  <a:pt x="79" y="87"/>
                  <a:pt x="79" y="87"/>
                </a:cubicBezTo>
                <a:cubicBezTo>
                  <a:pt x="82" y="87"/>
                  <a:pt x="85" y="85"/>
                  <a:pt x="87" y="83"/>
                </a:cubicBezTo>
                <a:cubicBezTo>
                  <a:pt x="89" y="81"/>
                  <a:pt x="91" y="78"/>
                  <a:pt x="91" y="75"/>
                </a:cubicBezTo>
                <a:cubicBezTo>
                  <a:pt x="91" y="57"/>
                  <a:pt x="91" y="57"/>
                  <a:pt x="91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0" y="63"/>
                  <a:pt x="80" y="63"/>
                  <a:pt x="80" y="63"/>
                </a:cubicBezTo>
                <a:cubicBezTo>
                  <a:pt x="80" y="65"/>
                  <a:pt x="79" y="66"/>
                  <a:pt x="77" y="66"/>
                </a:cubicBezTo>
                <a:cubicBezTo>
                  <a:pt x="77" y="66"/>
                  <a:pt x="77" y="66"/>
                  <a:pt x="77" y="66"/>
                </a:cubicBezTo>
                <a:cubicBezTo>
                  <a:pt x="61" y="66"/>
                  <a:pt x="61" y="66"/>
                  <a:pt x="61" y="66"/>
                </a:cubicBezTo>
                <a:cubicBezTo>
                  <a:pt x="60" y="66"/>
                  <a:pt x="59" y="65"/>
                  <a:pt x="59" y="63"/>
                </a:cubicBezTo>
                <a:cubicBezTo>
                  <a:pt x="59" y="63"/>
                  <a:pt x="59" y="63"/>
                  <a:pt x="59" y="63"/>
                </a:cubicBezTo>
                <a:cubicBezTo>
                  <a:pt x="59" y="57"/>
                  <a:pt x="59" y="57"/>
                  <a:pt x="5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63"/>
                  <a:pt x="39" y="63"/>
                  <a:pt x="39" y="63"/>
                </a:cubicBezTo>
                <a:cubicBezTo>
                  <a:pt x="39" y="65"/>
                  <a:pt x="38" y="66"/>
                  <a:pt x="37" y="66"/>
                </a:cubicBezTo>
                <a:cubicBezTo>
                  <a:pt x="36" y="66"/>
                  <a:pt x="36" y="66"/>
                  <a:pt x="36" y="66"/>
                </a:cubicBezTo>
                <a:cubicBezTo>
                  <a:pt x="20" y="66"/>
                  <a:pt x="20" y="66"/>
                  <a:pt x="20" y="66"/>
                </a:cubicBezTo>
                <a:cubicBezTo>
                  <a:pt x="19" y="66"/>
                  <a:pt x="18" y="65"/>
                  <a:pt x="18" y="63"/>
                </a:cubicBezTo>
                <a:cubicBezTo>
                  <a:pt x="18" y="63"/>
                  <a:pt x="18" y="63"/>
                  <a:pt x="18" y="63"/>
                </a:cubicBezTo>
                <a:cubicBezTo>
                  <a:pt x="18" y="57"/>
                  <a:pt x="18" y="57"/>
                  <a:pt x="18" y="57"/>
                </a:cubicBezTo>
                <a:cubicBezTo>
                  <a:pt x="7" y="57"/>
                  <a:pt x="7" y="57"/>
                  <a:pt x="7" y="57"/>
                </a:cubicBezTo>
                <a:close/>
                <a:moveTo>
                  <a:pt x="34" y="48"/>
                </a:moveTo>
                <a:cubicBezTo>
                  <a:pt x="34" y="48"/>
                  <a:pt x="34" y="48"/>
                  <a:pt x="34" y="48"/>
                </a:cubicBezTo>
                <a:cubicBezTo>
                  <a:pt x="23" y="48"/>
                  <a:pt x="23" y="48"/>
                  <a:pt x="23" y="48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61"/>
                  <a:pt x="23" y="61"/>
                  <a:pt x="23" y="61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48"/>
                  <a:pt x="34" y="48"/>
                  <a:pt x="34" y="48"/>
                </a:cubicBezTo>
                <a:close/>
                <a:moveTo>
                  <a:pt x="75" y="48"/>
                </a:moveTo>
                <a:cubicBezTo>
                  <a:pt x="75" y="48"/>
                  <a:pt x="75" y="48"/>
                  <a:pt x="75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61"/>
                  <a:pt x="64" y="61"/>
                  <a:pt x="64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48"/>
                  <a:pt x="75" y="48"/>
                  <a:pt x="75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" name="菱形 1"/>
          <p:cNvSpPr/>
          <p:nvPr/>
        </p:nvSpPr>
        <p:spPr>
          <a:xfrm>
            <a:off x="4220871" y="1623144"/>
            <a:ext cx="664664" cy="66466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01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4" name="Freeform 7"/>
          <p:cNvSpPr/>
          <p:nvPr/>
        </p:nvSpPr>
        <p:spPr bwMode="auto">
          <a:xfrm>
            <a:off x="4273105" y="2135991"/>
            <a:ext cx="106888" cy="213392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Freeform 7"/>
          <p:cNvSpPr/>
          <p:nvPr/>
        </p:nvSpPr>
        <p:spPr bwMode="auto">
          <a:xfrm>
            <a:off x="4753093" y="1781945"/>
            <a:ext cx="86920" cy="17353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7"/>
          <p:cNvSpPr/>
          <p:nvPr/>
        </p:nvSpPr>
        <p:spPr bwMode="auto">
          <a:xfrm>
            <a:off x="4173137" y="1570667"/>
            <a:ext cx="167710" cy="334816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7"/>
          <p:cNvSpPr/>
          <p:nvPr/>
        </p:nvSpPr>
        <p:spPr bwMode="auto">
          <a:xfrm>
            <a:off x="4840013" y="2069773"/>
            <a:ext cx="173226" cy="34582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7"/>
          <p:cNvSpPr/>
          <p:nvPr/>
        </p:nvSpPr>
        <p:spPr bwMode="auto">
          <a:xfrm flipH="1">
            <a:off x="4012255" y="1570666"/>
            <a:ext cx="160882" cy="33481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31" y="489177"/>
            <a:ext cx="5926708" cy="10814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6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3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35" presetClass="emph" presetSubtype="0" repeatCount="3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2" dur="1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35" presetClass="emph" presetSubtype="0" repeatCount="3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8" dur="1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35" presetClass="emph" presetSubtype="0" repeatCount="3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4" dur="1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35" presetClass="emph" presetSubtype="0" repeatCount="3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0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35" presetClass="emph" presetSubtype="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5" dur="1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42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43" grpId="0"/>
          <p:bldP spid="36" grpId="0"/>
          <p:bldP spid="38" grpId="0" animBg="1"/>
          <p:bldP spid="2" grpId="0" animBg="1"/>
          <p:bldP spid="2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3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35" presetClass="emph" presetSubtype="0" repeatCount="3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2" dur="1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35" presetClass="emph" presetSubtype="0" repeatCount="3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8" dur="1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35" presetClass="emph" presetSubtype="0" repeatCount="3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4" dur="1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35" presetClass="emph" presetSubtype="0" repeatCount="3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0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35" presetClass="emph" presetSubtype="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5" dur="1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42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43" grpId="0"/>
          <p:bldP spid="36" grpId="0"/>
          <p:bldP spid="38" grpId="0" animBg="1"/>
          <p:bldP spid="2" grpId="0" animBg="1"/>
          <p:bldP spid="2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>
            <a:endCxn id="23" idx="0"/>
          </p:cNvCxnSpPr>
          <p:nvPr/>
        </p:nvCxnSpPr>
        <p:spPr>
          <a:xfrm>
            <a:off x="4553203" y="0"/>
            <a:ext cx="0" cy="162314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1035000" y="2013033"/>
            <a:ext cx="2376264" cy="162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en-US" altLang="zh-CN" sz="1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>
                <a:solidFill>
                  <a:srgbClr val="FFFFFF">
                    <a:lumMod val="50000"/>
                  </a:srgbClr>
                </a:solidFill>
              </a:rPr>
              <a:t>We have many PowerPoint templates that has been specifically designed to help anyone that is stepping into the world of PowerPoint for the very first time. </a:t>
            </a:r>
            <a:endParaRPr lang="en-US" altLang="zh-CN" sz="800" dirty="0" smtClean="0">
              <a:solidFill>
                <a:srgbClr val="FFFFFF">
                  <a:lumMod val="50000"/>
                </a:srgb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rgbClr val="FFFFFF">
                    <a:lumMod val="50000"/>
                  </a:srgbClr>
                </a:solidFill>
              </a:rPr>
              <a:t>We </a:t>
            </a:r>
            <a:r>
              <a:rPr lang="en-US" altLang="zh-CN" sz="800" dirty="0">
                <a:solidFill>
                  <a:srgbClr val="FFFFFF">
                    <a:lumMod val="50000"/>
                  </a:srgbClr>
                </a:solidFill>
              </a:rPr>
              <a:t>have many PowerPoint templates that has been specifically designed to help anyone that is stepping into the world of PowerPoint for the very first time. 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>
                <a:solidFill>
                  <a:srgbClr val="FFFFFF">
                    <a:lumMod val="50000"/>
                  </a:srgb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cxnSp>
        <p:nvCxnSpPr>
          <p:cNvPr id="14" name="直接连接符 13"/>
          <p:cNvCxnSpPr>
            <a:stCxn id="23" idx="2"/>
          </p:cNvCxnSpPr>
          <p:nvPr/>
        </p:nvCxnSpPr>
        <p:spPr>
          <a:xfrm>
            <a:off x="4553203" y="2287806"/>
            <a:ext cx="0" cy="285410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6095802" y="1561236"/>
            <a:ext cx="1742509" cy="2081474"/>
            <a:chOff x="5986461" y="1572906"/>
            <a:chExt cx="2089151" cy="2495550"/>
          </a:xfrm>
        </p:grpSpPr>
        <p:sp>
          <p:nvSpPr>
            <p:cNvPr id="16" name="Freeform 5"/>
            <p:cNvSpPr/>
            <p:nvPr/>
          </p:nvSpPr>
          <p:spPr bwMode="auto">
            <a:xfrm>
              <a:off x="5986461" y="2230131"/>
              <a:ext cx="1062038" cy="1838325"/>
            </a:xfrm>
            <a:custGeom>
              <a:avLst/>
              <a:gdLst>
                <a:gd name="T0" fmla="*/ 117 w 1069"/>
                <a:gd name="T1" fmla="*/ 0 h 1851"/>
                <a:gd name="T2" fmla="*/ 234 w 1069"/>
                <a:gd name="T3" fmla="*/ 117 h 1851"/>
                <a:gd name="T4" fmla="*/ 234 w 1069"/>
                <a:gd name="T5" fmla="*/ 902 h 1851"/>
                <a:gd name="T6" fmla="*/ 952 w 1069"/>
                <a:gd name="T7" fmla="*/ 902 h 1851"/>
                <a:gd name="T8" fmla="*/ 1069 w 1069"/>
                <a:gd name="T9" fmla="*/ 1019 h 1851"/>
                <a:gd name="T10" fmla="*/ 952 w 1069"/>
                <a:gd name="T11" fmla="*/ 1135 h 1851"/>
                <a:gd name="T12" fmla="*/ 563 w 1069"/>
                <a:gd name="T13" fmla="*/ 1135 h 1851"/>
                <a:gd name="T14" fmla="*/ 563 w 1069"/>
                <a:gd name="T15" fmla="*/ 1746 h 1851"/>
                <a:gd name="T16" fmla="*/ 835 w 1069"/>
                <a:gd name="T17" fmla="*/ 1746 h 1851"/>
                <a:gd name="T18" fmla="*/ 835 w 1069"/>
                <a:gd name="T19" fmla="*/ 1746 h 1851"/>
                <a:gd name="T20" fmla="*/ 835 w 1069"/>
                <a:gd name="T21" fmla="*/ 1746 h 1851"/>
                <a:gd name="T22" fmla="*/ 889 w 1069"/>
                <a:gd name="T23" fmla="*/ 1797 h 1851"/>
                <a:gd name="T24" fmla="*/ 835 w 1069"/>
                <a:gd name="T25" fmla="*/ 1851 h 1851"/>
                <a:gd name="T26" fmla="*/ 835 w 1069"/>
                <a:gd name="T27" fmla="*/ 1851 h 1851"/>
                <a:gd name="T28" fmla="*/ 835 w 1069"/>
                <a:gd name="T29" fmla="*/ 1851 h 1851"/>
                <a:gd name="T30" fmla="*/ 266 w 1069"/>
                <a:gd name="T31" fmla="*/ 1851 h 1851"/>
                <a:gd name="T32" fmla="*/ 266 w 1069"/>
                <a:gd name="T33" fmla="*/ 1851 h 1851"/>
                <a:gd name="T34" fmla="*/ 215 w 1069"/>
                <a:gd name="T35" fmla="*/ 1797 h 1851"/>
                <a:gd name="T36" fmla="*/ 266 w 1069"/>
                <a:gd name="T37" fmla="*/ 1746 h 1851"/>
                <a:gd name="T38" fmla="*/ 266 w 1069"/>
                <a:gd name="T39" fmla="*/ 1746 h 1851"/>
                <a:gd name="T40" fmla="*/ 500 w 1069"/>
                <a:gd name="T41" fmla="*/ 1746 h 1851"/>
                <a:gd name="T42" fmla="*/ 500 w 1069"/>
                <a:gd name="T43" fmla="*/ 1135 h 1851"/>
                <a:gd name="T44" fmla="*/ 110 w 1069"/>
                <a:gd name="T45" fmla="*/ 1135 h 1851"/>
                <a:gd name="T46" fmla="*/ 110 w 1069"/>
                <a:gd name="T47" fmla="*/ 1135 h 1851"/>
                <a:gd name="T48" fmla="*/ 0 w 1069"/>
                <a:gd name="T49" fmla="*/ 1019 h 1851"/>
                <a:gd name="T50" fmla="*/ 0 w 1069"/>
                <a:gd name="T51" fmla="*/ 117 h 1851"/>
                <a:gd name="T52" fmla="*/ 117 w 1069"/>
                <a:gd name="T53" fmla="*/ 0 h 1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69" h="1851">
                  <a:moveTo>
                    <a:pt x="117" y="0"/>
                  </a:moveTo>
                  <a:cubicBezTo>
                    <a:pt x="180" y="0"/>
                    <a:pt x="234" y="52"/>
                    <a:pt x="234" y="117"/>
                  </a:cubicBezTo>
                  <a:cubicBezTo>
                    <a:pt x="234" y="902"/>
                    <a:pt x="234" y="902"/>
                    <a:pt x="234" y="902"/>
                  </a:cubicBezTo>
                  <a:cubicBezTo>
                    <a:pt x="952" y="902"/>
                    <a:pt x="952" y="902"/>
                    <a:pt x="952" y="902"/>
                  </a:cubicBezTo>
                  <a:cubicBezTo>
                    <a:pt x="1015" y="902"/>
                    <a:pt x="1069" y="954"/>
                    <a:pt x="1069" y="1019"/>
                  </a:cubicBezTo>
                  <a:cubicBezTo>
                    <a:pt x="1069" y="1082"/>
                    <a:pt x="1015" y="1135"/>
                    <a:pt x="952" y="1135"/>
                  </a:cubicBezTo>
                  <a:cubicBezTo>
                    <a:pt x="563" y="1135"/>
                    <a:pt x="563" y="1135"/>
                    <a:pt x="563" y="1135"/>
                  </a:cubicBezTo>
                  <a:cubicBezTo>
                    <a:pt x="563" y="1746"/>
                    <a:pt x="563" y="1746"/>
                    <a:pt x="563" y="1746"/>
                  </a:cubicBezTo>
                  <a:cubicBezTo>
                    <a:pt x="835" y="1746"/>
                    <a:pt x="835" y="1746"/>
                    <a:pt x="835" y="1746"/>
                  </a:cubicBezTo>
                  <a:cubicBezTo>
                    <a:pt x="835" y="1746"/>
                    <a:pt x="835" y="1746"/>
                    <a:pt x="835" y="1746"/>
                  </a:cubicBezTo>
                  <a:cubicBezTo>
                    <a:pt x="835" y="1746"/>
                    <a:pt x="835" y="1746"/>
                    <a:pt x="835" y="1746"/>
                  </a:cubicBezTo>
                  <a:cubicBezTo>
                    <a:pt x="866" y="1746"/>
                    <a:pt x="889" y="1769"/>
                    <a:pt x="889" y="1797"/>
                  </a:cubicBezTo>
                  <a:cubicBezTo>
                    <a:pt x="889" y="1828"/>
                    <a:pt x="866" y="1851"/>
                    <a:pt x="835" y="1851"/>
                  </a:cubicBezTo>
                  <a:cubicBezTo>
                    <a:pt x="835" y="1851"/>
                    <a:pt x="835" y="1851"/>
                    <a:pt x="835" y="1851"/>
                  </a:cubicBezTo>
                  <a:cubicBezTo>
                    <a:pt x="835" y="1851"/>
                    <a:pt x="835" y="1851"/>
                    <a:pt x="835" y="1851"/>
                  </a:cubicBezTo>
                  <a:cubicBezTo>
                    <a:pt x="266" y="1851"/>
                    <a:pt x="266" y="1851"/>
                    <a:pt x="266" y="1851"/>
                  </a:cubicBezTo>
                  <a:cubicBezTo>
                    <a:pt x="266" y="1851"/>
                    <a:pt x="266" y="1851"/>
                    <a:pt x="266" y="1851"/>
                  </a:cubicBezTo>
                  <a:cubicBezTo>
                    <a:pt x="238" y="1851"/>
                    <a:pt x="215" y="1828"/>
                    <a:pt x="215" y="1797"/>
                  </a:cubicBezTo>
                  <a:cubicBezTo>
                    <a:pt x="215" y="1769"/>
                    <a:pt x="238" y="1746"/>
                    <a:pt x="266" y="1746"/>
                  </a:cubicBezTo>
                  <a:cubicBezTo>
                    <a:pt x="266" y="1746"/>
                    <a:pt x="266" y="1746"/>
                    <a:pt x="266" y="1746"/>
                  </a:cubicBezTo>
                  <a:cubicBezTo>
                    <a:pt x="500" y="1746"/>
                    <a:pt x="500" y="1746"/>
                    <a:pt x="500" y="1746"/>
                  </a:cubicBezTo>
                  <a:cubicBezTo>
                    <a:pt x="500" y="1135"/>
                    <a:pt x="500" y="1135"/>
                    <a:pt x="500" y="1135"/>
                  </a:cubicBezTo>
                  <a:cubicBezTo>
                    <a:pt x="110" y="1135"/>
                    <a:pt x="110" y="1135"/>
                    <a:pt x="110" y="1135"/>
                  </a:cubicBezTo>
                  <a:cubicBezTo>
                    <a:pt x="110" y="1135"/>
                    <a:pt x="110" y="1135"/>
                    <a:pt x="110" y="1135"/>
                  </a:cubicBezTo>
                  <a:cubicBezTo>
                    <a:pt x="49" y="1131"/>
                    <a:pt x="0" y="1082"/>
                    <a:pt x="0" y="101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52"/>
                    <a:pt x="52" y="0"/>
                    <a:pt x="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6332536" y="1572906"/>
              <a:ext cx="412750" cy="412750"/>
            </a:xfrm>
            <a:prstGeom prst="ellipse">
              <a:avLst/>
            </a:prstGeom>
            <a:solidFill>
              <a:srgbClr val="A7B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6318249" y="2060268"/>
              <a:ext cx="998538" cy="1774825"/>
            </a:xfrm>
            <a:custGeom>
              <a:avLst/>
              <a:gdLst>
                <a:gd name="T0" fmla="*/ 208 w 1004"/>
                <a:gd name="T1" fmla="*/ 0 h 1787"/>
                <a:gd name="T2" fmla="*/ 345 w 1004"/>
                <a:gd name="T3" fmla="*/ 54 h 1787"/>
                <a:gd name="T4" fmla="*/ 345 w 1004"/>
                <a:gd name="T5" fmla="*/ 54 h 1787"/>
                <a:gd name="T6" fmla="*/ 345 w 1004"/>
                <a:gd name="T7" fmla="*/ 54 h 1787"/>
                <a:gd name="T8" fmla="*/ 363 w 1004"/>
                <a:gd name="T9" fmla="*/ 72 h 1787"/>
                <a:gd name="T10" fmla="*/ 617 w 1004"/>
                <a:gd name="T11" fmla="*/ 333 h 1787"/>
                <a:gd name="T12" fmla="*/ 937 w 1004"/>
                <a:gd name="T13" fmla="*/ 333 h 1787"/>
                <a:gd name="T14" fmla="*/ 1004 w 1004"/>
                <a:gd name="T15" fmla="*/ 400 h 1787"/>
                <a:gd name="T16" fmla="*/ 937 w 1004"/>
                <a:gd name="T17" fmla="*/ 467 h 1787"/>
                <a:gd name="T18" fmla="*/ 577 w 1004"/>
                <a:gd name="T19" fmla="*/ 467 h 1787"/>
                <a:gd name="T20" fmla="*/ 412 w 1004"/>
                <a:gd name="T21" fmla="*/ 303 h 1787"/>
                <a:gd name="T22" fmla="*/ 412 w 1004"/>
                <a:gd name="T23" fmla="*/ 782 h 1787"/>
                <a:gd name="T24" fmla="*/ 937 w 1004"/>
                <a:gd name="T25" fmla="*/ 782 h 1787"/>
                <a:gd name="T26" fmla="*/ 937 w 1004"/>
                <a:gd name="T27" fmla="*/ 782 h 1787"/>
                <a:gd name="T28" fmla="*/ 1002 w 1004"/>
                <a:gd name="T29" fmla="*/ 847 h 1787"/>
                <a:gd name="T30" fmla="*/ 1002 w 1004"/>
                <a:gd name="T31" fmla="*/ 849 h 1787"/>
                <a:gd name="T32" fmla="*/ 1002 w 1004"/>
                <a:gd name="T33" fmla="*/ 849 h 1787"/>
                <a:gd name="T34" fmla="*/ 1002 w 1004"/>
                <a:gd name="T35" fmla="*/ 1677 h 1787"/>
                <a:gd name="T36" fmla="*/ 890 w 1004"/>
                <a:gd name="T37" fmla="*/ 1787 h 1787"/>
                <a:gd name="T38" fmla="*/ 779 w 1004"/>
                <a:gd name="T39" fmla="*/ 1677 h 1787"/>
                <a:gd name="T40" fmla="*/ 779 w 1004"/>
                <a:gd name="T41" fmla="*/ 1024 h 1787"/>
                <a:gd name="T42" fmla="*/ 208 w 1004"/>
                <a:gd name="T43" fmla="*/ 1024 h 1787"/>
                <a:gd name="T44" fmla="*/ 0 w 1004"/>
                <a:gd name="T45" fmla="*/ 817 h 1787"/>
                <a:gd name="T46" fmla="*/ 0 w 1004"/>
                <a:gd name="T47" fmla="*/ 207 h 1787"/>
                <a:gd name="T48" fmla="*/ 208 w 1004"/>
                <a:gd name="T49" fmla="*/ 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4" h="1787">
                  <a:moveTo>
                    <a:pt x="208" y="0"/>
                  </a:moveTo>
                  <a:cubicBezTo>
                    <a:pt x="259" y="0"/>
                    <a:pt x="309" y="21"/>
                    <a:pt x="345" y="54"/>
                  </a:cubicBezTo>
                  <a:cubicBezTo>
                    <a:pt x="345" y="54"/>
                    <a:pt x="345" y="54"/>
                    <a:pt x="345" y="54"/>
                  </a:cubicBezTo>
                  <a:cubicBezTo>
                    <a:pt x="345" y="54"/>
                    <a:pt x="345" y="54"/>
                    <a:pt x="345" y="54"/>
                  </a:cubicBezTo>
                  <a:cubicBezTo>
                    <a:pt x="352" y="59"/>
                    <a:pt x="358" y="65"/>
                    <a:pt x="363" y="72"/>
                  </a:cubicBezTo>
                  <a:cubicBezTo>
                    <a:pt x="617" y="333"/>
                    <a:pt x="617" y="333"/>
                    <a:pt x="617" y="333"/>
                  </a:cubicBezTo>
                  <a:cubicBezTo>
                    <a:pt x="937" y="333"/>
                    <a:pt x="937" y="333"/>
                    <a:pt x="937" y="333"/>
                  </a:cubicBezTo>
                  <a:cubicBezTo>
                    <a:pt x="973" y="333"/>
                    <a:pt x="1004" y="362"/>
                    <a:pt x="1004" y="400"/>
                  </a:cubicBezTo>
                  <a:cubicBezTo>
                    <a:pt x="1004" y="438"/>
                    <a:pt x="973" y="467"/>
                    <a:pt x="937" y="467"/>
                  </a:cubicBezTo>
                  <a:cubicBezTo>
                    <a:pt x="577" y="467"/>
                    <a:pt x="577" y="467"/>
                    <a:pt x="577" y="467"/>
                  </a:cubicBezTo>
                  <a:cubicBezTo>
                    <a:pt x="412" y="303"/>
                    <a:pt x="412" y="303"/>
                    <a:pt x="412" y="303"/>
                  </a:cubicBezTo>
                  <a:cubicBezTo>
                    <a:pt x="412" y="782"/>
                    <a:pt x="412" y="782"/>
                    <a:pt x="412" y="782"/>
                  </a:cubicBezTo>
                  <a:cubicBezTo>
                    <a:pt x="937" y="782"/>
                    <a:pt x="937" y="782"/>
                    <a:pt x="937" y="782"/>
                  </a:cubicBezTo>
                  <a:cubicBezTo>
                    <a:pt x="937" y="782"/>
                    <a:pt x="937" y="782"/>
                    <a:pt x="937" y="782"/>
                  </a:cubicBezTo>
                  <a:cubicBezTo>
                    <a:pt x="973" y="782"/>
                    <a:pt x="1002" y="811"/>
                    <a:pt x="1002" y="847"/>
                  </a:cubicBezTo>
                  <a:cubicBezTo>
                    <a:pt x="1002" y="849"/>
                    <a:pt x="1002" y="849"/>
                    <a:pt x="1002" y="849"/>
                  </a:cubicBezTo>
                  <a:cubicBezTo>
                    <a:pt x="1002" y="849"/>
                    <a:pt x="1002" y="849"/>
                    <a:pt x="1002" y="849"/>
                  </a:cubicBezTo>
                  <a:cubicBezTo>
                    <a:pt x="1002" y="1677"/>
                    <a:pt x="1002" y="1677"/>
                    <a:pt x="1002" y="1677"/>
                  </a:cubicBezTo>
                  <a:cubicBezTo>
                    <a:pt x="1002" y="1738"/>
                    <a:pt x="953" y="1787"/>
                    <a:pt x="890" y="1787"/>
                  </a:cubicBezTo>
                  <a:cubicBezTo>
                    <a:pt x="829" y="1787"/>
                    <a:pt x="779" y="1738"/>
                    <a:pt x="779" y="1677"/>
                  </a:cubicBezTo>
                  <a:cubicBezTo>
                    <a:pt x="779" y="1024"/>
                    <a:pt x="779" y="1024"/>
                    <a:pt x="779" y="1024"/>
                  </a:cubicBezTo>
                  <a:cubicBezTo>
                    <a:pt x="208" y="1024"/>
                    <a:pt x="208" y="1024"/>
                    <a:pt x="208" y="1024"/>
                  </a:cubicBezTo>
                  <a:cubicBezTo>
                    <a:pt x="93" y="1024"/>
                    <a:pt x="0" y="932"/>
                    <a:pt x="0" y="817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92"/>
                    <a:pt x="93" y="0"/>
                    <a:pt x="208" y="0"/>
                  </a:cubicBezTo>
                  <a:close/>
                </a:path>
              </a:pathLst>
            </a:custGeom>
            <a:solidFill>
              <a:srgbClr val="A7B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7048499" y="2596843"/>
              <a:ext cx="1027113" cy="1471612"/>
            </a:xfrm>
            <a:custGeom>
              <a:avLst/>
              <a:gdLst>
                <a:gd name="T0" fmla="*/ 953 w 1032"/>
                <a:gd name="T1" fmla="*/ 0 h 1481"/>
                <a:gd name="T2" fmla="*/ 911 w 1032"/>
                <a:gd name="T3" fmla="*/ 0 h 1481"/>
                <a:gd name="T4" fmla="*/ 79 w 1032"/>
                <a:gd name="T5" fmla="*/ 0 h 1481"/>
                <a:gd name="T6" fmla="*/ 0 w 1032"/>
                <a:gd name="T7" fmla="*/ 79 h 1481"/>
                <a:gd name="T8" fmla="*/ 79 w 1032"/>
                <a:gd name="T9" fmla="*/ 158 h 1481"/>
                <a:gd name="T10" fmla="*/ 595 w 1032"/>
                <a:gd name="T11" fmla="*/ 158 h 1481"/>
                <a:gd name="T12" fmla="*/ 595 w 1032"/>
                <a:gd name="T13" fmla="*/ 1360 h 1481"/>
                <a:gd name="T14" fmla="*/ 308 w 1032"/>
                <a:gd name="T15" fmla="*/ 1360 h 1481"/>
                <a:gd name="T16" fmla="*/ 247 w 1032"/>
                <a:gd name="T17" fmla="*/ 1420 h 1481"/>
                <a:gd name="T18" fmla="*/ 308 w 1032"/>
                <a:gd name="T19" fmla="*/ 1481 h 1481"/>
                <a:gd name="T20" fmla="*/ 957 w 1032"/>
                <a:gd name="T21" fmla="*/ 1481 h 1481"/>
                <a:gd name="T22" fmla="*/ 1018 w 1032"/>
                <a:gd name="T23" fmla="*/ 1420 h 1481"/>
                <a:gd name="T24" fmla="*/ 957 w 1032"/>
                <a:gd name="T25" fmla="*/ 1360 h 1481"/>
                <a:gd name="T26" fmla="*/ 845 w 1032"/>
                <a:gd name="T27" fmla="*/ 1360 h 1481"/>
                <a:gd name="T28" fmla="*/ 845 w 1032"/>
                <a:gd name="T29" fmla="*/ 158 h 1481"/>
                <a:gd name="T30" fmla="*/ 953 w 1032"/>
                <a:gd name="T31" fmla="*/ 158 h 1481"/>
                <a:gd name="T32" fmla="*/ 1032 w 1032"/>
                <a:gd name="T33" fmla="*/ 79 h 1481"/>
                <a:gd name="T34" fmla="*/ 953 w 1032"/>
                <a:gd name="T35" fmla="*/ 0 h 1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2" h="1481">
                  <a:moveTo>
                    <a:pt x="953" y="0"/>
                  </a:moveTo>
                  <a:cubicBezTo>
                    <a:pt x="938" y="0"/>
                    <a:pt x="925" y="0"/>
                    <a:pt x="911" y="0"/>
                  </a:cubicBezTo>
                  <a:cubicBezTo>
                    <a:pt x="435" y="0"/>
                    <a:pt x="79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ubicBezTo>
                    <a:pt x="0" y="123"/>
                    <a:pt x="35" y="158"/>
                    <a:pt x="79" y="158"/>
                  </a:cubicBezTo>
                  <a:cubicBezTo>
                    <a:pt x="595" y="158"/>
                    <a:pt x="595" y="158"/>
                    <a:pt x="595" y="158"/>
                  </a:cubicBezTo>
                  <a:cubicBezTo>
                    <a:pt x="595" y="1360"/>
                    <a:pt x="595" y="1360"/>
                    <a:pt x="595" y="1360"/>
                  </a:cubicBezTo>
                  <a:cubicBezTo>
                    <a:pt x="483" y="1360"/>
                    <a:pt x="308" y="1360"/>
                    <a:pt x="308" y="1360"/>
                  </a:cubicBezTo>
                  <a:cubicBezTo>
                    <a:pt x="275" y="1360"/>
                    <a:pt x="247" y="1388"/>
                    <a:pt x="247" y="1420"/>
                  </a:cubicBezTo>
                  <a:cubicBezTo>
                    <a:pt x="247" y="1453"/>
                    <a:pt x="275" y="1481"/>
                    <a:pt x="308" y="1481"/>
                  </a:cubicBezTo>
                  <a:cubicBezTo>
                    <a:pt x="420" y="1481"/>
                    <a:pt x="957" y="1481"/>
                    <a:pt x="957" y="1481"/>
                  </a:cubicBezTo>
                  <a:cubicBezTo>
                    <a:pt x="992" y="1481"/>
                    <a:pt x="1018" y="1453"/>
                    <a:pt x="1018" y="1420"/>
                  </a:cubicBezTo>
                  <a:cubicBezTo>
                    <a:pt x="1018" y="1388"/>
                    <a:pt x="992" y="1360"/>
                    <a:pt x="957" y="1360"/>
                  </a:cubicBezTo>
                  <a:cubicBezTo>
                    <a:pt x="845" y="1360"/>
                    <a:pt x="845" y="1360"/>
                    <a:pt x="845" y="1360"/>
                  </a:cubicBezTo>
                  <a:cubicBezTo>
                    <a:pt x="845" y="158"/>
                    <a:pt x="845" y="158"/>
                    <a:pt x="845" y="158"/>
                  </a:cubicBezTo>
                  <a:cubicBezTo>
                    <a:pt x="953" y="158"/>
                    <a:pt x="953" y="158"/>
                    <a:pt x="953" y="158"/>
                  </a:cubicBezTo>
                  <a:cubicBezTo>
                    <a:pt x="997" y="158"/>
                    <a:pt x="1032" y="123"/>
                    <a:pt x="1032" y="79"/>
                  </a:cubicBezTo>
                  <a:cubicBezTo>
                    <a:pt x="1032" y="35"/>
                    <a:pt x="99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7359649" y="2045981"/>
              <a:ext cx="652463" cy="520700"/>
            </a:xfrm>
            <a:custGeom>
              <a:avLst/>
              <a:gdLst>
                <a:gd name="T0" fmla="*/ 624 w 657"/>
                <a:gd name="T1" fmla="*/ 6 h 525"/>
                <a:gd name="T2" fmla="*/ 576 w 657"/>
                <a:gd name="T3" fmla="*/ 32 h 525"/>
                <a:gd name="T4" fmla="*/ 576 w 657"/>
                <a:gd name="T5" fmla="*/ 32 h 525"/>
                <a:gd name="T6" fmla="*/ 576 w 657"/>
                <a:gd name="T7" fmla="*/ 33 h 525"/>
                <a:gd name="T8" fmla="*/ 576 w 657"/>
                <a:gd name="T9" fmla="*/ 34 h 525"/>
                <a:gd name="T10" fmla="*/ 575 w 657"/>
                <a:gd name="T11" fmla="*/ 35 h 525"/>
                <a:gd name="T12" fmla="*/ 468 w 657"/>
                <a:gd name="T13" fmla="*/ 447 h 525"/>
                <a:gd name="T14" fmla="*/ 39 w 657"/>
                <a:gd name="T15" fmla="*/ 447 h 525"/>
                <a:gd name="T16" fmla="*/ 39 w 657"/>
                <a:gd name="T17" fmla="*/ 447 h 525"/>
                <a:gd name="T18" fmla="*/ 0 w 657"/>
                <a:gd name="T19" fmla="*/ 486 h 525"/>
                <a:gd name="T20" fmla="*/ 39 w 657"/>
                <a:gd name="T21" fmla="*/ 525 h 525"/>
                <a:gd name="T22" fmla="*/ 39 w 657"/>
                <a:gd name="T23" fmla="*/ 525 h 525"/>
                <a:gd name="T24" fmla="*/ 498 w 657"/>
                <a:gd name="T25" fmla="*/ 525 h 525"/>
                <a:gd name="T26" fmla="*/ 536 w 657"/>
                <a:gd name="T27" fmla="*/ 496 h 525"/>
                <a:gd name="T28" fmla="*/ 536 w 657"/>
                <a:gd name="T29" fmla="*/ 496 h 525"/>
                <a:gd name="T30" fmla="*/ 652 w 657"/>
                <a:gd name="T31" fmla="*/ 52 h 525"/>
                <a:gd name="T32" fmla="*/ 652 w 657"/>
                <a:gd name="T33" fmla="*/ 52 h 525"/>
                <a:gd name="T34" fmla="*/ 624 w 657"/>
                <a:gd name="T35" fmla="*/ 6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7" h="525">
                  <a:moveTo>
                    <a:pt x="624" y="6"/>
                  </a:moveTo>
                  <a:cubicBezTo>
                    <a:pt x="603" y="0"/>
                    <a:pt x="582" y="12"/>
                    <a:pt x="576" y="32"/>
                  </a:cubicBezTo>
                  <a:cubicBezTo>
                    <a:pt x="576" y="32"/>
                    <a:pt x="576" y="32"/>
                    <a:pt x="576" y="32"/>
                  </a:cubicBezTo>
                  <a:cubicBezTo>
                    <a:pt x="576" y="33"/>
                    <a:pt x="576" y="33"/>
                    <a:pt x="576" y="33"/>
                  </a:cubicBezTo>
                  <a:cubicBezTo>
                    <a:pt x="576" y="33"/>
                    <a:pt x="576" y="34"/>
                    <a:pt x="576" y="34"/>
                  </a:cubicBezTo>
                  <a:cubicBezTo>
                    <a:pt x="576" y="34"/>
                    <a:pt x="576" y="34"/>
                    <a:pt x="575" y="35"/>
                  </a:cubicBezTo>
                  <a:cubicBezTo>
                    <a:pt x="468" y="447"/>
                    <a:pt x="468" y="447"/>
                    <a:pt x="468" y="447"/>
                  </a:cubicBezTo>
                  <a:cubicBezTo>
                    <a:pt x="39" y="447"/>
                    <a:pt x="39" y="447"/>
                    <a:pt x="39" y="447"/>
                  </a:cubicBezTo>
                  <a:cubicBezTo>
                    <a:pt x="39" y="447"/>
                    <a:pt x="39" y="447"/>
                    <a:pt x="39" y="447"/>
                  </a:cubicBezTo>
                  <a:cubicBezTo>
                    <a:pt x="18" y="447"/>
                    <a:pt x="0" y="464"/>
                    <a:pt x="0" y="486"/>
                  </a:cubicBezTo>
                  <a:cubicBezTo>
                    <a:pt x="0" y="508"/>
                    <a:pt x="18" y="525"/>
                    <a:pt x="39" y="525"/>
                  </a:cubicBezTo>
                  <a:cubicBezTo>
                    <a:pt x="39" y="525"/>
                    <a:pt x="39" y="525"/>
                    <a:pt x="39" y="525"/>
                  </a:cubicBezTo>
                  <a:cubicBezTo>
                    <a:pt x="498" y="525"/>
                    <a:pt x="498" y="525"/>
                    <a:pt x="498" y="525"/>
                  </a:cubicBezTo>
                  <a:cubicBezTo>
                    <a:pt x="516" y="525"/>
                    <a:pt x="532" y="513"/>
                    <a:pt x="536" y="496"/>
                  </a:cubicBezTo>
                  <a:cubicBezTo>
                    <a:pt x="536" y="496"/>
                    <a:pt x="536" y="496"/>
                    <a:pt x="536" y="496"/>
                  </a:cubicBezTo>
                  <a:cubicBezTo>
                    <a:pt x="652" y="52"/>
                    <a:pt x="652" y="52"/>
                    <a:pt x="652" y="52"/>
                  </a:cubicBezTo>
                  <a:cubicBezTo>
                    <a:pt x="652" y="52"/>
                    <a:pt x="652" y="52"/>
                    <a:pt x="652" y="52"/>
                  </a:cubicBezTo>
                  <a:cubicBezTo>
                    <a:pt x="657" y="32"/>
                    <a:pt x="644" y="11"/>
                    <a:pt x="624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0"/>
            <p:cNvSpPr>
              <a:spLocks noEditPoints="1"/>
            </p:cNvSpPr>
            <p:nvPr/>
          </p:nvSpPr>
          <p:spPr bwMode="auto">
            <a:xfrm>
              <a:off x="7385049" y="1947556"/>
              <a:ext cx="350838" cy="354012"/>
            </a:xfrm>
            <a:custGeom>
              <a:avLst/>
              <a:gdLst>
                <a:gd name="T0" fmla="*/ 328 w 353"/>
                <a:gd name="T1" fmla="*/ 185 h 355"/>
                <a:gd name="T2" fmla="*/ 327 w 353"/>
                <a:gd name="T3" fmla="*/ 168 h 355"/>
                <a:gd name="T4" fmla="*/ 352 w 353"/>
                <a:gd name="T5" fmla="*/ 150 h 355"/>
                <a:gd name="T6" fmla="*/ 342 w 353"/>
                <a:gd name="T7" fmla="*/ 110 h 355"/>
                <a:gd name="T8" fmla="*/ 310 w 353"/>
                <a:gd name="T9" fmla="*/ 109 h 355"/>
                <a:gd name="T10" fmla="*/ 302 w 353"/>
                <a:gd name="T11" fmla="*/ 95 h 355"/>
                <a:gd name="T12" fmla="*/ 316 w 353"/>
                <a:gd name="T13" fmla="*/ 65 h 355"/>
                <a:gd name="T14" fmla="*/ 285 w 353"/>
                <a:gd name="T15" fmla="*/ 36 h 355"/>
                <a:gd name="T16" fmla="*/ 257 w 353"/>
                <a:gd name="T17" fmla="*/ 50 h 355"/>
                <a:gd name="T18" fmla="*/ 243 w 353"/>
                <a:gd name="T19" fmla="*/ 42 h 355"/>
                <a:gd name="T20" fmla="*/ 241 w 353"/>
                <a:gd name="T21" fmla="*/ 11 h 355"/>
                <a:gd name="T22" fmla="*/ 220 w 353"/>
                <a:gd name="T23" fmla="*/ 5 h 355"/>
                <a:gd name="T24" fmla="*/ 200 w 353"/>
                <a:gd name="T25" fmla="*/ 0 h 355"/>
                <a:gd name="T26" fmla="*/ 184 w 353"/>
                <a:gd name="T27" fmla="*/ 27 h 355"/>
                <a:gd name="T28" fmla="*/ 167 w 353"/>
                <a:gd name="T29" fmla="*/ 27 h 355"/>
                <a:gd name="T30" fmla="*/ 149 w 353"/>
                <a:gd name="T31" fmla="*/ 1 h 355"/>
                <a:gd name="T32" fmla="*/ 109 w 353"/>
                <a:gd name="T33" fmla="*/ 12 h 355"/>
                <a:gd name="T34" fmla="*/ 107 w 353"/>
                <a:gd name="T35" fmla="*/ 43 h 355"/>
                <a:gd name="T36" fmla="*/ 93 w 353"/>
                <a:gd name="T37" fmla="*/ 52 h 355"/>
                <a:gd name="T38" fmla="*/ 65 w 353"/>
                <a:gd name="T39" fmla="*/ 38 h 355"/>
                <a:gd name="T40" fmla="*/ 36 w 353"/>
                <a:gd name="T41" fmla="*/ 68 h 355"/>
                <a:gd name="T42" fmla="*/ 49 w 353"/>
                <a:gd name="T43" fmla="*/ 96 h 355"/>
                <a:gd name="T44" fmla="*/ 41 w 353"/>
                <a:gd name="T45" fmla="*/ 111 h 355"/>
                <a:gd name="T46" fmla="*/ 10 w 353"/>
                <a:gd name="T47" fmla="*/ 113 h 355"/>
                <a:gd name="T48" fmla="*/ 5 w 353"/>
                <a:gd name="T49" fmla="*/ 133 h 355"/>
                <a:gd name="T50" fmla="*/ 0 w 353"/>
                <a:gd name="T51" fmla="*/ 154 h 355"/>
                <a:gd name="T52" fmla="*/ 26 w 353"/>
                <a:gd name="T53" fmla="*/ 171 h 355"/>
                <a:gd name="T54" fmla="*/ 26 w 353"/>
                <a:gd name="T55" fmla="*/ 187 h 355"/>
                <a:gd name="T56" fmla="*/ 0 w 353"/>
                <a:gd name="T57" fmla="*/ 206 h 355"/>
                <a:gd name="T58" fmla="*/ 11 w 353"/>
                <a:gd name="T59" fmla="*/ 246 h 355"/>
                <a:gd name="T60" fmla="*/ 43 w 353"/>
                <a:gd name="T61" fmla="*/ 247 h 355"/>
                <a:gd name="T62" fmla="*/ 52 w 353"/>
                <a:gd name="T63" fmla="*/ 261 h 355"/>
                <a:gd name="T64" fmla="*/ 38 w 353"/>
                <a:gd name="T65" fmla="*/ 290 h 355"/>
                <a:gd name="T66" fmla="*/ 68 w 353"/>
                <a:gd name="T67" fmla="*/ 320 h 355"/>
                <a:gd name="T68" fmla="*/ 96 w 353"/>
                <a:gd name="T69" fmla="*/ 305 h 355"/>
                <a:gd name="T70" fmla="*/ 110 w 353"/>
                <a:gd name="T71" fmla="*/ 314 h 355"/>
                <a:gd name="T72" fmla="*/ 112 w 353"/>
                <a:gd name="T73" fmla="*/ 344 h 355"/>
                <a:gd name="T74" fmla="*/ 132 w 353"/>
                <a:gd name="T75" fmla="*/ 350 h 355"/>
                <a:gd name="T76" fmla="*/ 153 w 353"/>
                <a:gd name="T77" fmla="*/ 355 h 355"/>
                <a:gd name="T78" fmla="*/ 170 w 353"/>
                <a:gd name="T79" fmla="*/ 329 h 355"/>
                <a:gd name="T80" fmla="*/ 186 w 353"/>
                <a:gd name="T81" fmla="*/ 329 h 355"/>
                <a:gd name="T82" fmla="*/ 204 w 353"/>
                <a:gd name="T83" fmla="*/ 355 h 355"/>
                <a:gd name="T84" fmla="*/ 244 w 353"/>
                <a:gd name="T85" fmla="*/ 344 h 355"/>
                <a:gd name="T86" fmla="*/ 246 w 353"/>
                <a:gd name="T87" fmla="*/ 312 h 355"/>
                <a:gd name="T88" fmla="*/ 260 w 353"/>
                <a:gd name="T89" fmla="*/ 304 h 355"/>
                <a:gd name="T90" fmla="*/ 288 w 353"/>
                <a:gd name="T91" fmla="*/ 318 h 355"/>
                <a:gd name="T92" fmla="*/ 318 w 353"/>
                <a:gd name="T93" fmla="*/ 288 h 355"/>
                <a:gd name="T94" fmla="*/ 303 w 353"/>
                <a:gd name="T95" fmla="*/ 260 h 355"/>
                <a:gd name="T96" fmla="*/ 311 w 353"/>
                <a:gd name="T97" fmla="*/ 245 h 355"/>
                <a:gd name="T98" fmla="*/ 342 w 353"/>
                <a:gd name="T99" fmla="*/ 243 h 355"/>
                <a:gd name="T100" fmla="*/ 348 w 353"/>
                <a:gd name="T101" fmla="*/ 222 h 355"/>
                <a:gd name="T102" fmla="*/ 353 w 353"/>
                <a:gd name="T103" fmla="*/ 202 h 355"/>
                <a:gd name="T104" fmla="*/ 328 w 353"/>
                <a:gd name="T105" fmla="*/ 185 h 355"/>
                <a:gd name="T106" fmla="*/ 328 w 353"/>
                <a:gd name="T107" fmla="*/ 185 h 355"/>
                <a:gd name="T108" fmla="*/ 152 w 353"/>
                <a:gd name="T109" fmla="*/ 272 h 355"/>
                <a:gd name="T110" fmla="*/ 83 w 353"/>
                <a:gd name="T111" fmla="*/ 154 h 355"/>
                <a:gd name="T112" fmla="*/ 200 w 353"/>
                <a:gd name="T113" fmla="*/ 84 h 355"/>
                <a:gd name="T114" fmla="*/ 270 w 353"/>
                <a:gd name="T115" fmla="*/ 202 h 355"/>
                <a:gd name="T116" fmla="*/ 152 w 353"/>
                <a:gd name="T117" fmla="*/ 272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3" h="355">
                  <a:moveTo>
                    <a:pt x="328" y="185"/>
                  </a:moveTo>
                  <a:cubicBezTo>
                    <a:pt x="328" y="179"/>
                    <a:pt x="328" y="174"/>
                    <a:pt x="327" y="168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42" y="110"/>
                    <a:pt x="342" y="110"/>
                    <a:pt x="342" y="110"/>
                  </a:cubicBezTo>
                  <a:cubicBezTo>
                    <a:pt x="310" y="109"/>
                    <a:pt x="310" y="109"/>
                    <a:pt x="310" y="109"/>
                  </a:cubicBezTo>
                  <a:cubicBezTo>
                    <a:pt x="308" y="103"/>
                    <a:pt x="305" y="98"/>
                    <a:pt x="302" y="95"/>
                  </a:cubicBezTo>
                  <a:cubicBezTo>
                    <a:pt x="316" y="65"/>
                    <a:pt x="316" y="65"/>
                    <a:pt x="316" y="65"/>
                  </a:cubicBezTo>
                  <a:cubicBezTo>
                    <a:pt x="285" y="36"/>
                    <a:pt x="285" y="36"/>
                    <a:pt x="285" y="36"/>
                  </a:cubicBezTo>
                  <a:cubicBezTo>
                    <a:pt x="257" y="50"/>
                    <a:pt x="257" y="50"/>
                    <a:pt x="257" y="50"/>
                  </a:cubicBezTo>
                  <a:cubicBezTo>
                    <a:pt x="253" y="48"/>
                    <a:pt x="248" y="45"/>
                    <a:pt x="243" y="42"/>
                  </a:cubicBezTo>
                  <a:cubicBezTo>
                    <a:pt x="241" y="11"/>
                    <a:pt x="241" y="11"/>
                    <a:pt x="241" y="11"/>
                  </a:cubicBezTo>
                  <a:cubicBezTo>
                    <a:pt x="220" y="5"/>
                    <a:pt x="220" y="5"/>
                    <a:pt x="220" y="5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84" y="27"/>
                    <a:pt x="184" y="27"/>
                    <a:pt x="184" y="27"/>
                  </a:cubicBezTo>
                  <a:cubicBezTo>
                    <a:pt x="178" y="27"/>
                    <a:pt x="172" y="27"/>
                    <a:pt x="167" y="27"/>
                  </a:cubicBezTo>
                  <a:cubicBezTo>
                    <a:pt x="149" y="1"/>
                    <a:pt x="149" y="1"/>
                    <a:pt x="149" y="1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2" y="46"/>
                    <a:pt x="97" y="49"/>
                    <a:pt x="93" y="52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36" y="68"/>
                    <a:pt x="36" y="68"/>
                    <a:pt x="36" y="68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7" y="101"/>
                    <a:pt x="44" y="106"/>
                    <a:pt x="41" y="111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6" y="177"/>
                    <a:pt x="26" y="182"/>
                    <a:pt x="26" y="187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1" y="246"/>
                    <a:pt x="11" y="246"/>
                    <a:pt x="11" y="246"/>
                  </a:cubicBezTo>
                  <a:cubicBezTo>
                    <a:pt x="43" y="247"/>
                    <a:pt x="43" y="247"/>
                    <a:pt x="43" y="247"/>
                  </a:cubicBezTo>
                  <a:cubicBezTo>
                    <a:pt x="46" y="253"/>
                    <a:pt x="48" y="257"/>
                    <a:pt x="52" y="261"/>
                  </a:cubicBezTo>
                  <a:cubicBezTo>
                    <a:pt x="38" y="290"/>
                    <a:pt x="38" y="290"/>
                    <a:pt x="38" y="290"/>
                  </a:cubicBezTo>
                  <a:cubicBezTo>
                    <a:pt x="68" y="320"/>
                    <a:pt x="68" y="320"/>
                    <a:pt x="68" y="320"/>
                  </a:cubicBezTo>
                  <a:cubicBezTo>
                    <a:pt x="96" y="305"/>
                    <a:pt x="96" y="305"/>
                    <a:pt x="96" y="305"/>
                  </a:cubicBezTo>
                  <a:cubicBezTo>
                    <a:pt x="100" y="308"/>
                    <a:pt x="104" y="311"/>
                    <a:pt x="110" y="314"/>
                  </a:cubicBezTo>
                  <a:cubicBezTo>
                    <a:pt x="112" y="344"/>
                    <a:pt x="112" y="344"/>
                    <a:pt x="112" y="344"/>
                  </a:cubicBezTo>
                  <a:cubicBezTo>
                    <a:pt x="132" y="350"/>
                    <a:pt x="132" y="350"/>
                    <a:pt x="132" y="350"/>
                  </a:cubicBezTo>
                  <a:cubicBezTo>
                    <a:pt x="153" y="355"/>
                    <a:pt x="153" y="355"/>
                    <a:pt x="153" y="355"/>
                  </a:cubicBezTo>
                  <a:cubicBezTo>
                    <a:pt x="170" y="329"/>
                    <a:pt x="170" y="329"/>
                    <a:pt x="170" y="329"/>
                  </a:cubicBezTo>
                  <a:cubicBezTo>
                    <a:pt x="176" y="329"/>
                    <a:pt x="181" y="329"/>
                    <a:pt x="186" y="329"/>
                  </a:cubicBezTo>
                  <a:cubicBezTo>
                    <a:pt x="204" y="355"/>
                    <a:pt x="204" y="355"/>
                    <a:pt x="204" y="355"/>
                  </a:cubicBezTo>
                  <a:cubicBezTo>
                    <a:pt x="244" y="344"/>
                    <a:pt x="244" y="344"/>
                    <a:pt x="244" y="344"/>
                  </a:cubicBezTo>
                  <a:cubicBezTo>
                    <a:pt x="246" y="312"/>
                    <a:pt x="246" y="312"/>
                    <a:pt x="246" y="312"/>
                  </a:cubicBezTo>
                  <a:cubicBezTo>
                    <a:pt x="250" y="310"/>
                    <a:pt x="256" y="307"/>
                    <a:pt x="260" y="304"/>
                  </a:cubicBezTo>
                  <a:cubicBezTo>
                    <a:pt x="288" y="318"/>
                    <a:pt x="288" y="318"/>
                    <a:pt x="288" y="318"/>
                  </a:cubicBezTo>
                  <a:cubicBezTo>
                    <a:pt x="318" y="288"/>
                    <a:pt x="318" y="288"/>
                    <a:pt x="318" y="288"/>
                  </a:cubicBezTo>
                  <a:cubicBezTo>
                    <a:pt x="303" y="260"/>
                    <a:pt x="303" y="260"/>
                    <a:pt x="303" y="260"/>
                  </a:cubicBezTo>
                  <a:cubicBezTo>
                    <a:pt x="306" y="255"/>
                    <a:pt x="309" y="250"/>
                    <a:pt x="311" y="245"/>
                  </a:cubicBezTo>
                  <a:cubicBezTo>
                    <a:pt x="342" y="243"/>
                    <a:pt x="342" y="243"/>
                    <a:pt x="342" y="243"/>
                  </a:cubicBezTo>
                  <a:cubicBezTo>
                    <a:pt x="348" y="222"/>
                    <a:pt x="348" y="222"/>
                    <a:pt x="348" y="222"/>
                  </a:cubicBezTo>
                  <a:cubicBezTo>
                    <a:pt x="353" y="202"/>
                    <a:pt x="353" y="202"/>
                    <a:pt x="353" y="202"/>
                  </a:cubicBezTo>
                  <a:cubicBezTo>
                    <a:pt x="328" y="185"/>
                    <a:pt x="328" y="185"/>
                    <a:pt x="328" y="185"/>
                  </a:cubicBezTo>
                  <a:cubicBezTo>
                    <a:pt x="328" y="185"/>
                    <a:pt x="328" y="185"/>
                    <a:pt x="328" y="185"/>
                  </a:cubicBezTo>
                  <a:close/>
                  <a:moveTo>
                    <a:pt x="152" y="272"/>
                  </a:moveTo>
                  <a:cubicBezTo>
                    <a:pt x="101" y="258"/>
                    <a:pt x="70" y="206"/>
                    <a:pt x="83" y="154"/>
                  </a:cubicBezTo>
                  <a:cubicBezTo>
                    <a:pt x="97" y="102"/>
                    <a:pt x="149" y="71"/>
                    <a:pt x="200" y="84"/>
                  </a:cubicBezTo>
                  <a:cubicBezTo>
                    <a:pt x="252" y="98"/>
                    <a:pt x="283" y="150"/>
                    <a:pt x="270" y="202"/>
                  </a:cubicBezTo>
                  <a:cubicBezTo>
                    <a:pt x="257" y="254"/>
                    <a:pt x="204" y="285"/>
                    <a:pt x="152" y="27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1038471" y="1591557"/>
            <a:ext cx="284358" cy="285692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3" name="菱形 22"/>
          <p:cNvSpPr/>
          <p:nvPr/>
        </p:nvSpPr>
        <p:spPr>
          <a:xfrm>
            <a:off x="4220871" y="1623144"/>
            <a:ext cx="664664" cy="66466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02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4273105" y="2135991"/>
            <a:ext cx="106888" cy="213392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7"/>
          <p:cNvSpPr/>
          <p:nvPr/>
        </p:nvSpPr>
        <p:spPr bwMode="auto">
          <a:xfrm>
            <a:off x="4753093" y="1781945"/>
            <a:ext cx="86920" cy="17353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7"/>
          <p:cNvSpPr/>
          <p:nvPr/>
        </p:nvSpPr>
        <p:spPr bwMode="auto">
          <a:xfrm>
            <a:off x="4173137" y="1570667"/>
            <a:ext cx="167710" cy="334816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7"/>
          <p:cNvSpPr/>
          <p:nvPr/>
        </p:nvSpPr>
        <p:spPr bwMode="auto">
          <a:xfrm>
            <a:off x="4840013" y="2069773"/>
            <a:ext cx="173226" cy="34582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7"/>
          <p:cNvSpPr/>
          <p:nvPr/>
        </p:nvSpPr>
        <p:spPr bwMode="auto">
          <a:xfrm flipH="1">
            <a:off x="4012255" y="1570666"/>
            <a:ext cx="160882" cy="33481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35" presetClass="emph" presetSubtype="0" repeatCount="3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5" dur="1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35" presetClass="emph" presetSubtype="0" repeatCount="3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1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35" presetClass="emph" presetSubtype="0" repeatCount="3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7" dur="1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9" dur="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2" grpId="0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35" presetClass="emph" presetSubtype="0" repeatCount="3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5" dur="1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35" presetClass="emph" presetSubtype="0" repeatCount="3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1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35" presetClass="emph" presetSubtype="0" repeatCount="3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7" dur="1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9" dur="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2" grpId="0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>
            <a:endCxn id="28" idx="0"/>
          </p:cNvCxnSpPr>
          <p:nvPr/>
        </p:nvCxnSpPr>
        <p:spPr>
          <a:xfrm>
            <a:off x="4553203" y="0"/>
            <a:ext cx="0" cy="162314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5802762" y="2013033"/>
            <a:ext cx="2376264" cy="162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en-US" altLang="zh-CN" sz="1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>
                <a:solidFill>
                  <a:srgbClr val="FFFFFF">
                    <a:lumMod val="50000"/>
                  </a:srgbClr>
                </a:solidFill>
              </a:rPr>
              <a:t>We have many PowerPoint templates that has been specifically designed to help anyone that is stepping into the world of PowerPoint for the very first time. </a:t>
            </a:r>
            <a:endParaRPr lang="en-US" altLang="zh-CN" sz="800" dirty="0" smtClean="0">
              <a:solidFill>
                <a:srgbClr val="FFFFFF">
                  <a:lumMod val="50000"/>
                </a:srgb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rgbClr val="FFFFFF">
                    <a:lumMod val="50000"/>
                  </a:srgbClr>
                </a:solidFill>
              </a:rPr>
              <a:t>We </a:t>
            </a:r>
            <a:r>
              <a:rPr lang="en-US" altLang="zh-CN" sz="800" dirty="0">
                <a:solidFill>
                  <a:srgbClr val="FFFFFF">
                    <a:lumMod val="50000"/>
                  </a:srgbClr>
                </a:solidFill>
              </a:rPr>
              <a:t>have many PowerPoint templates that has been specifically designed to help anyone that is stepping into the world of PowerPoint for the very first time. 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>
                <a:solidFill>
                  <a:srgbClr val="FFFFFF">
                    <a:lumMod val="50000"/>
                  </a:srgb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cxnSp>
        <p:nvCxnSpPr>
          <p:cNvPr id="14" name="直接连接符 13"/>
          <p:cNvCxnSpPr>
            <a:stCxn id="28" idx="2"/>
          </p:cNvCxnSpPr>
          <p:nvPr/>
        </p:nvCxnSpPr>
        <p:spPr>
          <a:xfrm>
            <a:off x="4553203" y="2287806"/>
            <a:ext cx="0" cy="285410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749094" y="1711125"/>
            <a:ext cx="2727267" cy="1731804"/>
            <a:chOff x="-4521200" y="2468562"/>
            <a:chExt cx="3692525" cy="2344739"/>
          </a:xfrm>
        </p:grpSpPr>
        <p:sp>
          <p:nvSpPr>
            <p:cNvPr id="16" name="Freeform 5"/>
            <p:cNvSpPr/>
            <p:nvPr/>
          </p:nvSpPr>
          <p:spPr bwMode="auto">
            <a:xfrm>
              <a:off x="-1825625" y="3086100"/>
              <a:ext cx="996950" cy="1727200"/>
            </a:xfrm>
            <a:custGeom>
              <a:avLst/>
              <a:gdLst>
                <a:gd name="T0" fmla="*/ 805 w 904"/>
                <a:gd name="T1" fmla="*/ 0 h 1567"/>
                <a:gd name="T2" fmla="*/ 707 w 904"/>
                <a:gd name="T3" fmla="*/ 99 h 1567"/>
                <a:gd name="T4" fmla="*/ 707 w 904"/>
                <a:gd name="T5" fmla="*/ 764 h 1567"/>
                <a:gd name="T6" fmla="*/ 99 w 904"/>
                <a:gd name="T7" fmla="*/ 764 h 1567"/>
                <a:gd name="T8" fmla="*/ 0 w 904"/>
                <a:gd name="T9" fmla="*/ 863 h 1567"/>
                <a:gd name="T10" fmla="*/ 99 w 904"/>
                <a:gd name="T11" fmla="*/ 961 h 1567"/>
                <a:gd name="T12" fmla="*/ 426 w 904"/>
                <a:gd name="T13" fmla="*/ 961 h 1567"/>
                <a:gd name="T14" fmla="*/ 426 w 904"/>
                <a:gd name="T15" fmla="*/ 1478 h 1567"/>
                <a:gd name="T16" fmla="*/ 195 w 904"/>
                <a:gd name="T17" fmla="*/ 1478 h 1567"/>
                <a:gd name="T18" fmla="*/ 195 w 904"/>
                <a:gd name="T19" fmla="*/ 1478 h 1567"/>
                <a:gd name="T20" fmla="*/ 195 w 904"/>
                <a:gd name="T21" fmla="*/ 1478 h 1567"/>
                <a:gd name="T22" fmla="*/ 152 w 904"/>
                <a:gd name="T23" fmla="*/ 1522 h 1567"/>
                <a:gd name="T24" fmla="*/ 195 w 904"/>
                <a:gd name="T25" fmla="*/ 1567 h 1567"/>
                <a:gd name="T26" fmla="*/ 195 w 904"/>
                <a:gd name="T27" fmla="*/ 1567 h 1567"/>
                <a:gd name="T28" fmla="*/ 195 w 904"/>
                <a:gd name="T29" fmla="*/ 1567 h 1567"/>
                <a:gd name="T30" fmla="*/ 677 w 904"/>
                <a:gd name="T31" fmla="*/ 1567 h 1567"/>
                <a:gd name="T32" fmla="*/ 677 w 904"/>
                <a:gd name="T33" fmla="*/ 1567 h 1567"/>
                <a:gd name="T34" fmla="*/ 723 w 904"/>
                <a:gd name="T35" fmla="*/ 1522 h 1567"/>
                <a:gd name="T36" fmla="*/ 677 w 904"/>
                <a:gd name="T37" fmla="*/ 1478 h 1567"/>
                <a:gd name="T38" fmla="*/ 677 w 904"/>
                <a:gd name="T39" fmla="*/ 1478 h 1567"/>
                <a:gd name="T40" fmla="*/ 482 w 904"/>
                <a:gd name="T41" fmla="*/ 1478 h 1567"/>
                <a:gd name="T42" fmla="*/ 482 w 904"/>
                <a:gd name="T43" fmla="*/ 961 h 1567"/>
                <a:gd name="T44" fmla="*/ 809 w 904"/>
                <a:gd name="T45" fmla="*/ 961 h 1567"/>
                <a:gd name="T46" fmla="*/ 809 w 904"/>
                <a:gd name="T47" fmla="*/ 961 h 1567"/>
                <a:gd name="T48" fmla="*/ 904 w 904"/>
                <a:gd name="T49" fmla="*/ 863 h 1567"/>
                <a:gd name="T50" fmla="*/ 904 w 904"/>
                <a:gd name="T51" fmla="*/ 99 h 1567"/>
                <a:gd name="T52" fmla="*/ 805 w 904"/>
                <a:gd name="T53" fmla="*/ 0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4" h="1567">
                  <a:moveTo>
                    <a:pt x="805" y="0"/>
                  </a:moveTo>
                  <a:cubicBezTo>
                    <a:pt x="750" y="0"/>
                    <a:pt x="707" y="44"/>
                    <a:pt x="707" y="99"/>
                  </a:cubicBezTo>
                  <a:cubicBezTo>
                    <a:pt x="707" y="764"/>
                    <a:pt x="707" y="764"/>
                    <a:pt x="707" y="764"/>
                  </a:cubicBezTo>
                  <a:cubicBezTo>
                    <a:pt x="99" y="764"/>
                    <a:pt x="99" y="764"/>
                    <a:pt x="99" y="764"/>
                  </a:cubicBezTo>
                  <a:cubicBezTo>
                    <a:pt x="43" y="764"/>
                    <a:pt x="0" y="807"/>
                    <a:pt x="0" y="863"/>
                  </a:cubicBezTo>
                  <a:cubicBezTo>
                    <a:pt x="0" y="916"/>
                    <a:pt x="43" y="961"/>
                    <a:pt x="99" y="961"/>
                  </a:cubicBezTo>
                  <a:cubicBezTo>
                    <a:pt x="426" y="961"/>
                    <a:pt x="426" y="961"/>
                    <a:pt x="426" y="961"/>
                  </a:cubicBezTo>
                  <a:cubicBezTo>
                    <a:pt x="426" y="1478"/>
                    <a:pt x="426" y="1478"/>
                    <a:pt x="426" y="1478"/>
                  </a:cubicBezTo>
                  <a:cubicBezTo>
                    <a:pt x="195" y="1478"/>
                    <a:pt x="195" y="1478"/>
                    <a:pt x="195" y="1478"/>
                  </a:cubicBezTo>
                  <a:cubicBezTo>
                    <a:pt x="195" y="1478"/>
                    <a:pt x="195" y="1478"/>
                    <a:pt x="195" y="1478"/>
                  </a:cubicBezTo>
                  <a:cubicBezTo>
                    <a:pt x="195" y="1478"/>
                    <a:pt x="195" y="1478"/>
                    <a:pt x="195" y="1478"/>
                  </a:cubicBezTo>
                  <a:cubicBezTo>
                    <a:pt x="172" y="1478"/>
                    <a:pt x="152" y="1498"/>
                    <a:pt x="152" y="1522"/>
                  </a:cubicBezTo>
                  <a:cubicBezTo>
                    <a:pt x="152" y="1547"/>
                    <a:pt x="172" y="1567"/>
                    <a:pt x="195" y="1567"/>
                  </a:cubicBezTo>
                  <a:cubicBezTo>
                    <a:pt x="195" y="1567"/>
                    <a:pt x="195" y="1567"/>
                    <a:pt x="195" y="1567"/>
                  </a:cubicBezTo>
                  <a:cubicBezTo>
                    <a:pt x="195" y="1567"/>
                    <a:pt x="195" y="1567"/>
                    <a:pt x="195" y="1567"/>
                  </a:cubicBezTo>
                  <a:cubicBezTo>
                    <a:pt x="677" y="1567"/>
                    <a:pt x="677" y="1567"/>
                    <a:pt x="677" y="1567"/>
                  </a:cubicBezTo>
                  <a:cubicBezTo>
                    <a:pt x="677" y="1567"/>
                    <a:pt x="677" y="1567"/>
                    <a:pt x="677" y="1567"/>
                  </a:cubicBezTo>
                  <a:cubicBezTo>
                    <a:pt x="703" y="1567"/>
                    <a:pt x="723" y="1547"/>
                    <a:pt x="723" y="1522"/>
                  </a:cubicBezTo>
                  <a:cubicBezTo>
                    <a:pt x="723" y="1498"/>
                    <a:pt x="703" y="1478"/>
                    <a:pt x="677" y="1478"/>
                  </a:cubicBezTo>
                  <a:cubicBezTo>
                    <a:pt x="677" y="1478"/>
                    <a:pt x="677" y="1478"/>
                    <a:pt x="677" y="1478"/>
                  </a:cubicBezTo>
                  <a:cubicBezTo>
                    <a:pt x="482" y="1478"/>
                    <a:pt x="482" y="1478"/>
                    <a:pt x="482" y="1478"/>
                  </a:cubicBezTo>
                  <a:cubicBezTo>
                    <a:pt x="482" y="961"/>
                    <a:pt x="482" y="961"/>
                    <a:pt x="482" y="961"/>
                  </a:cubicBezTo>
                  <a:cubicBezTo>
                    <a:pt x="809" y="961"/>
                    <a:pt x="809" y="961"/>
                    <a:pt x="809" y="961"/>
                  </a:cubicBezTo>
                  <a:cubicBezTo>
                    <a:pt x="809" y="961"/>
                    <a:pt x="809" y="961"/>
                    <a:pt x="809" y="961"/>
                  </a:cubicBezTo>
                  <a:cubicBezTo>
                    <a:pt x="863" y="957"/>
                    <a:pt x="904" y="916"/>
                    <a:pt x="904" y="863"/>
                  </a:cubicBezTo>
                  <a:cubicBezTo>
                    <a:pt x="904" y="99"/>
                    <a:pt x="904" y="99"/>
                    <a:pt x="904" y="99"/>
                  </a:cubicBezTo>
                  <a:cubicBezTo>
                    <a:pt x="904" y="44"/>
                    <a:pt x="859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-1495425" y="2468562"/>
              <a:ext cx="385762" cy="3873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-2065338" y="2927350"/>
              <a:ext cx="966787" cy="1731963"/>
            </a:xfrm>
            <a:custGeom>
              <a:avLst/>
              <a:gdLst>
                <a:gd name="T0" fmla="*/ 699 w 879"/>
                <a:gd name="T1" fmla="*/ 0 h 1571"/>
                <a:gd name="T2" fmla="*/ 577 w 879"/>
                <a:gd name="T3" fmla="*/ 47 h 1571"/>
                <a:gd name="T4" fmla="*/ 577 w 879"/>
                <a:gd name="T5" fmla="*/ 47 h 1571"/>
                <a:gd name="T6" fmla="*/ 577 w 879"/>
                <a:gd name="T7" fmla="*/ 47 h 1571"/>
                <a:gd name="T8" fmla="*/ 561 w 879"/>
                <a:gd name="T9" fmla="*/ 63 h 1571"/>
                <a:gd name="T10" fmla="*/ 338 w 879"/>
                <a:gd name="T11" fmla="*/ 292 h 1571"/>
                <a:gd name="T12" fmla="*/ 60 w 879"/>
                <a:gd name="T13" fmla="*/ 292 h 1571"/>
                <a:gd name="T14" fmla="*/ 0 w 879"/>
                <a:gd name="T15" fmla="*/ 351 h 1571"/>
                <a:gd name="T16" fmla="*/ 60 w 879"/>
                <a:gd name="T17" fmla="*/ 410 h 1571"/>
                <a:gd name="T18" fmla="*/ 375 w 879"/>
                <a:gd name="T19" fmla="*/ 410 h 1571"/>
                <a:gd name="T20" fmla="*/ 518 w 879"/>
                <a:gd name="T21" fmla="*/ 266 h 1571"/>
                <a:gd name="T22" fmla="*/ 518 w 879"/>
                <a:gd name="T23" fmla="*/ 687 h 1571"/>
                <a:gd name="T24" fmla="*/ 60 w 879"/>
                <a:gd name="T25" fmla="*/ 687 h 1571"/>
                <a:gd name="T26" fmla="*/ 60 w 879"/>
                <a:gd name="T27" fmla="*/ 687 h 1571"/>
                <a:gd name="T28" fmla="*/ 2 w 879"/>
                <a:gd name="T29" fmla="*/ 744 h 1571"/>
                <a:gd name="T30" fmla="*/ 2 w 879"/>
                <a:gd name="T31" fmla="*/ 746 h 1571"/>
                <a:gd name="T32" fmla="*/ 2 w 879"/>
                <a:gd name="T33" fmla="*/ 746 h 1571"/>
                <a:gd name="T34" fmla="*/ 2 w 879"/>
                <a:gd name="T35" fmla="*/ 1474 h 1571"/>
                <a:gd name="T36" fmla="*/ 99 w 879"/>
                <a:gd name="T37" fmla="*/ 1571 h 1571"/>
                <a:gd name="T38" fmla="*/ 196 w 879"/>
                <a:gd name="T39" fmla="*/ 1474 h 1571"/>
                <a:gd name="T40" fmla="*/ 196 w 879"/>
                <a:gd name="T41" fmla="*/ 900 h 1571"/>
                <a:gd name="T42" fmla="*/ 699 w 879"/>
                <a:gd name="T43" fmla="*/ 900 h 1571"/>
                <a:gd name="T44" fmla="*/ 879 w 879"/>
                <a:gd name="T45" fmla="*/ 718 h 1571"/>
                <a:gd name="T46" fmla="*/ 879 w 879"/>
                <a:gd name="T47" fmla="*/ 181 h 1571"/>
                <a:gd name="T48" fmla="*/ 699 w 879"/>
                <a:gd name="T49" fmla="*/ 0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9" h="1571">
                  <a:moveTo>
                    <a:pt x="699" y="0"/>
                  </a:moveTo>
                  <a:cubicBezTo>
                    <a:pt x="652" y="0"/>
                    <a:pt x="610" y="17"/>
                    <a:pt x="577" y="47"/>
                  </a:cubicBezTo>
                  <a:cubicBezTo>
                    <a:pt x="577" y="47"/>
                    <a:pt x="577" y="47"/>
                    <a:pt x="577" y="47"/>
                  </a:cubicBezTo>
                  <a:cubicBezTo>
                    <a:pt x="577" y="47"/>
                    <a:pt x="577" y="47"/>
                    <a:pt x="577" y="47"/>
                  </a:cubicBezTo>
                  <a:cubicBezTo>
                    <a:pt x="571" y="51"/>
                    <a:pt x="567" y="57"/>
                    <a:pt x="561" y="63"/>
                  </a:cubicBezTo>
                  <a:cubicBezTo>
                    <a:pt x="338" y="292"/>
                    <a:pt x="338" y="292"/>
                    <a:pt x="338" y="292"/>
                  </a:cubicBezTo>
                  <a:cubicBezTo>
                    <a:pt x="60" y="292"/>
                    <a:pt x="60" y="292"/>
                    <a:pt x="60" y="292"/>
                  </a:cubicBezTo>
                  <a:cubicBezTo>
                    <a:pt x="26" y="292"/>
                    <a:pt x="0" y="317"/>
                    <a:pt x="0" y="351"/>
                  </a:cubicBezTo>
                  <a:cubicBezTo>
                    <a:pt x="0" y="385"/>
                    <a:pt x="26" y="410"/>
                    <a:pt x="60" y="410"/>
                  </a:cubicBezTo>
                  <a:cubicBezTo>
                    <a:pt x="375" y="410"/>
                    <a:pt x="375" y="410"/>
                    <a:pt x="375" y="410"/>
                  </a:cubicBezTo>
                  <a:cubicBezTo>
                    <a:pt x="518" y="266"/>
                    <a:pt x="518" y="266"/>
                    <a:pt x="518" y="266"/>
                  </a:cubicBezTo>
                  <a:cubicBezTo>
                    <a:pt x="518" y="687"/>
                    <a:pt x="518" y="687"/>
                    <a:pt x="518" y="687"/>
                  </a:cubicBezTo>
                  <a:cubicBezTo>
                    <a:pt x="60" y="687"/>
                    <a:pt x="60" y="687"/>
                    <a:pt x="60" y="687"/>
                  </a:cubicBezTo>
                  <a:cubicBezTo>
                    <a:pt x="60" y="687"/>
                    <a:pt x="60" y="687"/>
                    <a:pt x="60" y="687"/>
                  </a:cubicBezTo>
                  <a:cubicBezTo>
                    <a:pt x="28" y="687"/>
                    <a:pt x="2" y="712"/>
                    <a:pt x="2" y="744"/>
                  </a:cubicBezTo>
                  <a:cubicBezTo>
                    <a:pt x="2" y="746"/>
                    <a:pt x="2" y="746"/>
                    <a:pt x="2" y="746"/>
                  </a:cubicBezTo>
                  <a:cubicBezTo>
                    <a:pt x="2" y="746"/>
                    <a:pt x="2" y="746"/>
                    <a:pt x="2" y="746"/>
                  </a:cubicBezTo>
                  <a:cubicBezTo>
                    <a:pt x="2" y="1474"/>
                    <a:pt x="2" y="1474"/>
                    <a:pt x="2" y="1474"/>
                  </a:cubicBezTo>
                  <a:cubicBezTo>
                    <a:pt x="2" y="1528"/>
                    <a:pt x="46" y="1571"/>
                    <a:pt x="99" y="1571"/>
                  </a:cubicBezTo>
                  <a:cubicBezTo>
                    <a:pt x="152" y="1571"/>
                    <a:pt x="196" y="1528"/>
                    <a:pt x="196" y="1474"/>
                  </a:cubicBezTo>
                  <a:cubicBezTo>
                    <a:pt x="196" y="900"/>
                    <a:pt x="196" y="900"/>
                    <a:pt x="196" y="900"/>
                  </a:cubicBezTo>
                  <a:cubicBezTo>
                    <a:pt x="699" y="900"/>
                    <a:pt x="699" y="900"/>
                    <a:pt x="699" y="900"/>
                  </a:cubicBezTo>
                  <a:cubicBezTo>
                    <a:pt x="798" y="900"/>
                    <a:pt x="879" y="819"/>
                    <a:pt x="879" y="718"/>
                  </a:cubicBezTo>
                  <a:cubicBezTo>
                    <a:pt x="879" y="181"/>
                    <a:pt x="879" y="181"/>
                    <a:pt x="879" y="181"/>
                  </a:cubicBezTo>
                  <a:cubicBezTo>
                    <a:pt x="879" y="80"/>
                    <a:pt x="798" y="0"/>
                    <a:pt x="6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-4521200" y="3086100"/>
              <a:ext cx="996950" cy="1727200"/>
            </a:xfrm>
            <a:custGeom>
              <a:avLst/>
              <a:gdLst>
                <a:gd name="T0" fmla="*/ 99 w 905"/>
                <a:gd name="T1" fmla="*/ 0 h 1567"/>
                <a:gd name="T2" fmla="*/ 198 w 905"/>
                <a:gd name="T3" fmla="*/ 99 h 1567"/>
                <a:gd name="T4" fmla="*/ 198 w 905"/>
                <a:gd name="T5" fmla="*/ 764 h 1567"/>
                <a:gd name="T6" fmla="*/ 806 w 905"/>
                <a:gd name="T7" fmla="*/ 764 h 1567"/>
                <a:gd name="T8" fmla="*/ 905 w 905"/>
                <a:gd name="T9" fmla="*/ 863 h 1567"/>
                <a:gd name="T10" fmla="*/ 806 w 905"/>
                <a:gd name="T11" fmla="*/ 961 h 1567"/>
                <a:gd name="T12" fmla="*/ 476 w 905"/>
                <a:gd name="T13" fmla="*/ 961 h 1567"/>
                <a:gd name="T14" fmla="*/ 476 w 905"/>
                <a:gd name="T15" fmla="*/ 1478 h 1567"/>
                <a:gd name="T16" fmla="*/ 707 w 905"/>
                <a:gd name="T17" fmla="*/ 1478 h 1567"/>
                <a:gd name="T18" fmla="*/ 707 w 905"/>
                <a:gd name="T19" fmla="*/ 1478 h 1567"/>
                <a:gd name="T20" fmla="*/ 707 w 905"/>
                <a:gd name="T21" fmla="*/ 1478 h 1567"/>
                <a:gd name="T22" fmla="*/ 753 w 905"/>
                <a:gd name="T23" fmla="*/ 1522 h 1567"/>
                <a:gd name="T24" fmla="*/ 707 w 905"/>
                <a:gd name="T25" fmla="*/ 1567 h 1567"/>
                <a:gd name="T26" fmla="*/ 707 w 905"/>
                <a:gd name="T27" fmla="*/ 1567 h 1567"/>
                <a:gd name="T28" fmla="*/ 707 w 905"/>
                <a:gd name="T29" fmla="*/ 1567 h 1567"/>
                <a:gd name="T30" fmla="*/ 226 w 905"/>
                <a:gd name="T31" fmla="*/ 1567 h 1567"/>
                <a:gd name="T32" fmla="*/ 226 w 905"/>
                <a:gd name="T33" fmla="*/ 1567 h 1567"/>
                <a:gd name="T34" fmla="*/ 182 w 905"/>
                <a:gd name="T35" fmla="*/ 1522 h 1567"/>
                <a:gd name="T36" fmla="*/ 226 w 905"/>
                <a:gd name="T37" fmla="*/ 1478 h 1567"/>
                <a:gd name="T38" fmla="*/ 226 w 905"/>
                <a:gd name="T39" fmla="*/ 1478 h 1567"/>
                <a:gd name="T40" fmla="*/ 423 w 905"/>
                <a:gd name="T41" fmla="*/ 1478 h 1567"/>
                <a:gd name="T42" fmla="*/ 423 w 905"/>
                <a:gd name="T43" fmla="*/ 961 h 1567"/>
                <a:gd name="T44" fmla="*/ 93 w 905"/>
                <a:gd name="T45" fmla="*/ 961 h 1567"/>
                <a:gd name="T46" fmla="*/ 93 w 905"/>
                <a:gd name="T47" fmla="*/ 961 h 1567"/>
                <a:gd name="T48" fmla="*/ 0 w 905"/>
                <a:gd name="T49" fmla="*/ 863 h 1567"/>
                <a:gd name="T50" fmla="*/ 0 w 905"/>
                <a:gd name="T51" fmla="*/ 99 h 1567"/>
                <a:gd name="T52" fmla="*/ 99 w 905"/>
                <a:gd name="T53" fmla="*/ 0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5" h="1567">
                  <a:moveTo>
                    <a:pt x="99" y="0"/>
                  </a:moveTo>
                  <a:cubicBezTo>
                    <a:pt x="152" y="0"/>
                    <a:pt x="198" y="44"/>
                    <a:pt x="198" y="99"/>
                  </a:cubicBezTo>
                  <a:cubicBezTo>
                    <a:pt x="198" y="764"/>
                    <a:pt x="198" y="764"/>
                    <a:pt x="198" y="764"/>
                  </a:cubicBezTo>
                  <a:cubicBezTo>
                    <a:pt x="806" y="764"/>
                    <a:pt x="806" y="764"/>
                    <a:pt x="806" y="764"/>
                  </a:cubicBezTo>
                  <a:cubicBezTo>
                    <a:pt x="859" y="764"/>
                    <a:pt x="905" y="807"/>
                    <a:pt x="905" y="863"/>
                  </a:cubicBezTo>
                  <a:cubicBezTo>
                    <a:pt x="905" y="916"/>
                    <a:pt x="859" y="961"/>
                    <a:pt x="806" y="961"/>
                  </a:cubicBezTo>
                  <a:cubicBezTo>
                    <a:pt x="476" y="961"/>
                    <a:pt x="476" y="961"/>
                    <a:pt x="476" y="961"/>
                  </a:cubicBezTo>
                  <a:cubicBezTo>
                    <a:pt x="476" y="1478"/>
                    <a:pt x="476" y="1478"/>
                    <a:pt x="476" y="1478"/>
                  </a:cubicBezTo>
                  <a:cubicBezTo>
                    <a:pt x="707" y="1478"/>
                    <a:pt x="707" y="1478"/>
                    <a:pt x="707" y="1478"/>
                  </a:cubicBezTo>
                  <a:cubicBezTo>
                    <a:pt x="707" y="1478"/>
                    <a:pt x="707" y="1478"/>
                    <a:pt x="707" y="1478"/>
                  </a:cubicBezTo>
                  <a:cubicBezTo>
                    <a:pt x="707" y="1478"/>
                    <a:pt x="707" y="1478"/>
                    <a:pt x="707" y="1478"/>
                  </a:cubicBezTo>
                  <a:cubicBezTo>
                    <a:pt x="733" y="1478"/>
                    <a:pt x="753" y="1498"/>
                    <a:pt x="753" y="1522"/>
                  </a:cubicBezTo>
                  <a:cubicBezTo>
                    <a:pt x="753" y="1547"/>
                    <a:pt x="733" y="1567"/>
                    <a:pt x="707" y="1567"/>
                  </a:cubicBezTo>
                  <a:cubicBezTo>
                    <a:pt x="707" y="1567"/>
                    <a:pt x="707" y="1567"/>
                    <a:pt x="707" y="1567"/>
                  </a:cubicBezTo>
                  <a:cubicBezTo>
                    <a:pt x="707" y="1567"/>
                    <a:pt x="707" y="1567"/>
                    <a:pt x="707" y="1567"/>
                  </a:cubicBezTo>
                  <a:cubicBezTo>
                    <a:pt x="226" y="1567"/>
                    <a:pt x="226" y="1567"/>
                    <a:pt x="226" y="1567"/>
                  </a:cubicBezTo>
                  <a:cubicBezTo>
                    <a:pt x="226" y="1567"/>
                    <a:pt x="226" y="1567"/>
                    <a:pt x="226" y="1567"/>
                  </a:cubicBezTo>
                  <a:cubicBezTo>
                    <a:pt x="202" y="1567"/>
                    <a:pt x="182" y="1547"/>
                    <a:pt x="182" y="1522"/>
                  </a:cubicBezTo>
                  <a:cubicBezTo>
                    <a:pt x="182" y="1498"/>
                    <a:pt x="202" y="1478"/>
                    <a:pt x="226" y="1478"/>
                  </a:cubicBezTo>
                  <a:cubicBezTo>
                    <a:pt x="226" y="1478"/>
                    <a:pt x="226" y="1478"/>
                    <a:pt x="226" y="1478"/>
                  </a:cubicBezTo>
                  <a:cubicBezTo>
                    <a:pt x="423" y="1478"/>
                    <a:pt x="423" y="1478"/>
                    <a:pt x="423" y="1478"/>
                  </a:cubicBezTo>
                  <a:cubicBezTo>
                    <a:pt x="423" y="961"/>
                    <a:pt x="423" y="961"/>
                    <a:pt x="423" y="961"/>
                  </a:cubicBezTo>
                  <a:cubicBezTo>
                    <a:pt x="93" y="961"/>
                    <a:pt x="93" y="961"/>
                    <a:pt x="93" y="961"/>
                  </a:cubicBezTo>
                  <a:cubicBezTo>
                    <a:pt x="93" y="961"/>
                    <a:pt x="93" y="961"/>
                    <a:pt x="93" y="961"/>
                  </a:cubicBezTo>
                  <a:cubicBezTo>
                    <a:pt x="42" y="957"/>
                    <a:pt x="0" y="916"/>
                    <a:pt x="0" y="86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44"/>
                    <a:pt x="44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-4241800" y="2468562"/>
              <a:ext cx="388937" cy="3873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0"/>
            <p:cNvSpPr/>
            <p:nvPr/>
          </p:nvSpPr>
          <p:spPr bwMode="auto">
            <a:xfrm>
              <a:off x="-4252913" y="2927350"/>
              <a:ext cx="971550" cy="1731963"/>
            </a:xfrm>
            <a:custGeom>
              <a:avLst/>
              <a:gdLst>
                <a:gd name="T0" fmla="*/ 182 w 883"/>
                <a:gd name="T1" fmla="*/ 0 h 1571"/>
                <a:gd name="T2" fmla="*/ 302 w 883"/>
                <a:gd name="T3" fmla="*/ 47 h 1571"/>
                <a:gd name="T4" fmla="*/ 302 w 883"/>
                <a:gd name="T5" fmla="*/ 47 h 1571"/>
                <a:gd name="T6" fmla="*/ 302 w 883"/>
                <a:gd name="T7" fmla="*/ 47 h 1571"/>
                <a:gd name="T8" fmla="*/ 318 w 883"/>
                <a:gd name="T9" fmla="*/ 63 h 1571"/>
                <a:gd name="T10" fmla="*/ 542 w 883"/>
                <a:gd name="T11" fmla="*/ 292 h 1571"/>
                <a:gd name="T12" fmla="*/ 823 w 883"/>
                <a:gd name="T13" fmla="*/ 292 h 1571"/>
                <a:gd name="T14" fmla="*/ 883 w 883"/>
                <a:gd name="T15" fmla="*/ 351 h 1571"/>
                <a:gd name="T16" fmla="*/ 823 w 883"/>
                <a:gd name="T17" fmla="*/ 410 h 1571"/>
                <a:gd name="T18" fmla="*/ 506 w 883"/>
                <a:gd name="T19" fmla="*/ 410 h 1571"/>
                <a:gd name="T20" fmla="*/ 362 w 883"/>
                <a:gd name="T21" fmla="*/ 266 h 1571"/>
                <a:gd name="T22" fmla="*/ 362 w 883"/>
                <a:gd name="T23" fmla="*/ 687 h 1571"/>
                <a:gd name="T24" fmla="*/ 823 w 883"/>
                <a:gd name="T25" fmla="*/ 687 h 1571"/>
                <a:gd name="T26" fmla="*/ 823 w 883"/>
                <a:gd name="T27" fmla="*/ 687 h 1571"/>
                <a:gd name="T28" fmla="*/ 881 w 883"/>
                <a:gd name="T29" fmla="*/ 744 h 1571"/>
                <a:gd name="T30" fmla="*/ 881 w 883"/>
                <a:gd name="T31" fmla="*/ 746 h 1571"/>
                <a:gd name="T32" fmla="*/ 881 w 883"/>
                <a:gd name="T33" fmla="*/ 746 h 1571"/>
                <a:gd name="T34" fmla="*/ 881 w 883"/>
                <a:gd name="T35" fmla="*/ 1474 h 1571"/>
                <a:gd name="T36" fmla="*/ 782 w 883"/>
                <a:gd name="T37" fmla="*/ 1571 h 1571"/>
                <a:gd name="T38" fmla="*/ 685 w 883"/>
                <a:gd name="T39" fmla="*/ 1474 h 1571"/>
                <a:gd name="T40" fmla="*/ 685 w 883"/>
                <a:gd name="T41" fmla="*/ 900 h 1571"/>
                <a:gd name="T42" fmla="*/ 182 w 883"/>
                <a:gd name="T43" fmla="*/ 900 h 1571"/>
                <a:gd name="T44" fmla="*/ 0 w 883"/>
                <a:gd name="T45" fmla="*/ 718 h 1571"/>
                <a:gd name="T46" fmla="*/ 0 w 883"/>
                <a:gd name="T47" fmla="*/ 181 h 1571"/>
                <a:gd name="T48" fmla="*/ 182 w 883"/>
                <a:gd name="T49" fmla="*/ 0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3" h="1571">
                  <a:moveTo>
                    <a:pt x="182" y="0"/>
                  </a:moveTo>
                  <a:cubicBezTo>
                    <a:pt x="227" y="0"/>
                    <a:pt x="271" y="17"/>
                    <a:pt x="302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8" y="51"/>
                    <a:pt x="314" y="57"/>
                    <a:pt x="318" y="63"/>
                  </a:cubicBezTo>
                  <a:cubicBezTo>
                    <a:pt x="542" y="292"/>
                    <a:pt x="542" y="292"/>
                    <a:pt x="542" y="292"/>
                  </a:cubicBezTo>
                  <a:cubicBezTo>
                    <a:pt x="823" y="292"/>
                    <a:pt x="823" y="292"/>
                    <a:pt x="823" y="292"/>
                  </a:cubicBezTo>
                  <a:cubicBezTo>
                    <a:pt x="855" y="292"/>
                    <a:pt x="883" y="317"/>
                    <a:pt x="883" y="351"/>
                  </a:cubicBezTo>
                  <a:cubicBezTo>
                    <a:pt x="883" y="385"/>
                    <a:pt x="855" y="410"/>
                    <a:pt x="823" y="410"/>
                  </a:cubicBezTo>
                  <a:cubicBezTo>
                    <a:pt x="506" y="410"/>
                    <a:pt x="506" y="410"/>
                    <a:pt x="506" y="410"/>
                  </a:cubicBezTo>
                  <a:cubicBezTo>
                    <a:pt x="362" y="266"/>
                    <a:pt x="362" y="266"/>
                    <a:pt x="362" y="266"/>
                  </a:cubicBezTo>
                  <a:cubicBezTo>
                    <a:pt x="362" y="687"/>
                    <a:pt x="362" y="687"/>
                    <a:pt x="362" y="687"/>
                  </a:cubicBezTo>
                  <a:cubicBezTo>
                    <a:pt x="823" y="687"/>
                    <a:pt x="823" y="687"/>
                    <a:pt x="823" y="687"/>
                  </a:cubicBezTo>
                  <a:cubicBezTo>
                    <a:pt x="823" y="687"/>
                    <a:pt x="823" y="687"/>
                    <a:pt x="823" y="687"/>
                  </a:cubicBezTo>
                  <a:cubicBezTo>
                    <a:pt x="855" y="687"/>
                    <a:pt x="881" y="712"/>
                    <a:pt x="881" y="744"/>
                  </a:cubicBezTo>
                  <a:cubicBezTo>
                    <a:pt x="881" y="746"/>
                    <a:pt x="881" y="746"/>
                    <a:pt x="881" y="746"/>
                  </a:cubicBezTo>
                  <a:cubicBezTo>
                    <a:pt x="881" y="746"/>
                    <a:pt x="881" y="746"/>
                    <a:pt x="881" y="746"/>
                  </a:cubicBezTo>
                  <a:cubicBezTo>
                    <a:pt x="881" y="1474"/>
                    <a:pt x="881" y="1474"/>
                    <a:pt x="881" y="1474"/>
                  </a:cubicBezTo>
                  <a:cubicBezTo>
                    <a:pt x="881" y="1528"/>
                    <a:pt x="837" y="1571"/>
                    <a:pt x="782" y="1571"/>
                  </a:cubicBezTo>
                  <a:cubicBezTo>
                    <a:pt x="728" y="1571"/>
                    <a:pt x="685" y="1528"/>
                    <a:pt x="685" y="1474"/>
                  </a:cubicBezTo>
                  <a:cubicBezTo>
                    <a:pt x="685" y="900"/>
                    <a:pt x="685" y="900"/>
                    <a:pt x="685" y="900"/>
                  </a:cubicBezTo>
                  <a:cubicBezTo>
                    <a:pt x="182" y="900"/>
                    <a:pt x="182" y="900"/>
                    <a:pt x="182" y="900"/>
                  </a:cubicBezTo>
                  <a:cubicBezTo>
                    <a:pt x="81" y="900"/>
                    <a:pt x="0" y="819"/>
                    <a:pt x="0" y="718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80"/>
                    <a:pt x="81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-3686175" y="3430588"/>
              <a:ext cx="2022475" cy="1382713"/>
            </a:xfrm>
            <a:custGeom>
              <a:avLst/>
              <a:gdLst>
                <a:gd name="T0" fmla="*/ 1770 w 1837"/>
                <a:gd name="T1" fmla="*/ 0 h 1254"/>
                <a:gd name="T2" fmla="*/ 1443 w 1837"/>
                <a:gd name="T3" fmla="*/ 0 h 1254"/>
                <a:gd name="T4" fmla="*/ 1331 w 1837"/>
                <a:gd name="T5" fmla="*/ 0 h 1254"/>
                <a:gd name="T6" fmla="*/ 1147 w 1837"/>
                <a:gd name="T7" fmla="*/ 0 h 1254"/>
                <a:gd name="T8" fmla="*/ 956 w 1837"/>
                <a:gd name="T9" fmla="*/ 0 h 1254"/>
                <a:gd name="T10" fmla="*/ 879 w 1837"/>
                <a:gd name="T11" fmla="*/ 0 h 1254"/>
                <a:gd name="T12" fmla="*/ 687 w 1837"/>
                <a:gd name="T13" fmla="*/ 0 h 1254"/>
                <a:gd name="T14" fmla="*/ 503 w 1837"/>
                <a:gd name="T15" fmla="*/ 0 h 1254"/>
                <a:gd name="T16" fmla="*/ 451 w 1837"/>
                <a:gd name="T17" fmla="*/ 0 h 1254"/>
                <a:gd name="T18" fmla="*/ 67 w 1837"/>
                <a:gd name="T19" fmla="*/ 0 h 1254"/>
                <a:gd name="T20" fmla="*/ 0 w 1837"/>
                <a:gd name="T21" fmla="*/ 67 h 1254"/>
                <a:gd name="T22" fmla="*/ 67 w 1837"/>
                <a:gd name="T23" fmla="*/ 134 h 1254"/>
                <a:gd name="T24" fmla="*/ 503 w 1837"/>
                <a:gd name="T25" fmla="*/ 134 h 1254"/>
                <a:gd name="T26" fmla="*/ 503 w 1837"/>
                <a:gd name="T27" fmla="*/ 1151 h 1254"/>
                <a:gd name="T28" fmla="*/ 409 w 1837"/>
                <a:gd name="T29" fmla="*/ 1151 h 1254"/>
                <a:gd name="T30" fmla="*/ 357 w 1837"/>
                <a:gd name="T31" fmla="*/ 1203 h 1254"/>
                <a:gd name="T32" fmla="*/ 409 w 1837"/>
                <a:gd name="T33" fmla="*/ 1254 h 1254"/>
                <a:gd name="T34" fmla="*/ 503 w 1837"/>
                <a:gd name="T35" fmla="*/ 1254 h 1254"/>
                <a:gd name="T36" fmla="*/ 1315 w 1837"/>
                <a:gd name="T37" fmla="*/ 1254 h 1254"/>
                <a:gd name="T38" fmla="*/ 1331 w 1837"/>
                <a:gd name="T39" fmla="*/ 1254 h 1254"/>
                <a:gd name="T40" fmla="*/ 1426 w 1837"/>
                <a:gd name="T41" fmla="*/ 1254 h 1254"/>
                <a:gd name="T42" fmla="*/ 1477 w 1837"/>
                <a:gd name="T43" fmla="*/ 1203 h 1254"/>
                <a:gd name="T44" fmla="*/ 1426 w 1837"/>
                <a:gd name="T45" fmla="*/ 1151 h 1254"/>
                <a:gd name="T46" fmla="*/ 1331 w 1837"/>
                <a:gd name="T47" fmla="*/ 1151 h 1254"/>
                <a:gd name="T48" fmla="*/ 1331 w 1837"/>
                <a:gd name="T49" fmla="*/ 134 h 1254"/>
                <a:gd name="T50" fmla="*/ 1770 w 1837"/>
                <a:gd name="T51" fmla="*/ 134 h 1254"/>
                <a:gd name="T52" fmla="*/ 1837 w 1837"/>
                <a:gd name="T53" fmla="*/ 67 h 1254"/>
                <a:gd name="T54" fmla="*/ 1770 w 1837"/>
                <a:gd name="T55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" h="1254">
                  <a:moveTo>
                    <a:pt x="1770" y="0"/>
                  </a:moveTo>
                  <a:cubicBezTo>
                    <a:pt x="1609" y="0"/>
                    <a:pt x="1508" y="0"/>
                    <a:pt x="1443" y="0"/>
                  </a:cubicBezTo>
                  <a:cubicBezTo>
                    <a:pt x="1331" y="0"/>
                    <a:pt x="1331" y="0"/>
                    <a:pt x="1331" y="0"/>
                  </a:cubicBezTo>
                  <a:cubicBezTo>
                    <a:pt x="1147" y="0"/>
                    <a:pt x="1147" y="0"/>
                    <a:pt x="1147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879" y="0"/>
                    <a:pt x="879" y="0"/>
                    <a:pt x="879" y="0"/>
                  </a:cubicBezTo>
                  <a:cubicBezTo>
                    <a:pt x="687" y="0"/>
                    <a:pt x="687" y="0"/>
                    <a:pt x="687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485" y="0"/>
                    <a:pt x="468" y="0"/>
                    <a:pt x="451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9" y="0"/>
                    <a:pt x="0" y="29"/>
                    <a:pt x="0" y="67"/>
                  </a:cubicBezTo>
                  <a:cubicBezTo>
                    <a:pt x="0" y="105"/>
                    <a:pt x="29" y="134"/>
                    <a:pt x="67" y="134"/>
                  </a:cubicBezTo>
                  <a:cubicBezTo>
                    <a:pt x="503" y="134"/>
                    <a:pt x="503" y="134"/>
                    <a:pt x="503" y="134"/>
                  </a:cubicBezTo>
                  <a:cubicBezTo>
                    <a:pt x="503" y="1151"/>
                    <a:pt x="503" y="1151"/>
                    <a:pt x="503" y="1151"/>
                  </a:cubicBezTo>
                  <a:cubicBezTo>
                    <a:pt x="409" y="1151"/>
                    <a:pt x="409" y="1151"/>
                    <a:pt x="409" y="1151"/>
                  </a:cubicBezTo>
                  <a:cubicBezTo>
                    <a:pt x="381" y="1151"/>
                    <a:pt x="357" y="1175"/>
                    <a:pt x="357" y="1203"/>
                  </a:cubicBezTo>
                  <a:cubicBezTo>
                    <a:pt x="357" y="1230"/>
                    <a:pt x="381" y="1254"/>
                    <a:pt x="409" y="1254"/>
                  </a:cubicBezTo>
                  <a:cubicBezTo>
                    <a:pt x="503" y="1254"/>
                    <a:pt x="503" y="1254"/>
                    <a:pt x="503" y="1254"/>
                  </a:cubicBezTo>
                  <a:cubicBezTo>
                    <a:pt x="1315" y="1254"/>
                    <a:pt x="1315" y="1254"/>
                    <a:pt x="1315" y="1254"/>
                  </a:cubicBezTo>
                  <a:cubicBezTo>
                    <a:pt x="1331" y="1254"/>
                    <a:pt x="1331" y="1254"/>
                    <a:pt x="1331" y="1254"/>
                  </a:cubicBezTo>
                  <a:cubicBezTo>
                    <a:pt x="1426" y="1254"/>
                    <a:pt x="1426" y="1254"/>
                    <a:pt x="1426" y="1254"/>
                  </a:cubicBezTo>
                  <a:cubicBezTo>
                    <a:pt x="1456" y="1254"/>
                    <a:pt x="1477" y="1230"/>
                    <a:pt x="1477" y="1203"/>
                  </a:cubicBezTo>
                  <a:cubicBezTo>
                    <a:pt x="1477" y="1175"/>
                    <a:pt x="1456" y="1151"/>
                    <a:pt x="1426" y="1151"/>
                  </a:cubicBezTo>
                  <a:cubicBezTo>
                    <a:pt x="1331" y="1151"/>
                    <a:pt x="1331" y="1151"/>
                    <a:pt x="1331" y="1151"/>
                  </a:cubicBezTo>
                  <a:cubicBezTo>
                    <a:pt x="1331" y="134"/>
                    <a:pt x="1331" y="134"/>
                    <a:pt x="1331" y="134"/>
                  </a:cubicBezTo>
                  <a:cubicBezTo>
                    <a:pt x="1770" y="134"/>
                    <a:pt x="1770" y="134"/>
                    <a:pt x="1770" y="134"/>
                  </a:cubicBezTo>
                  <a:cubicBezTo>
                    <a:pt x="1807" y="134"/>
                    <a:pt x="1837" y="105"/>
                    <a:pt x="1837" y="67"/>
                  </a:cubicBezTo>
                  <a:cubicBezTo>
                    <a:pt x="1837" y="29"/>
                    <a:pt x="1807" y="0"/>
                    <a:pt x="1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2"/>
            <p:cNvSpPr/>
            <p:nvPr/>
          </p:nvSpPr>
          <p:spPr bwMode="auto">
            <a:xfrm>
              <a:off x="-3222625" y="2779713"/>
              <a:ext cx="757237" cy="604838"/>
            </a:xfrm>
            <a:custGeom>
              <a:avLst/>
              <a:gdLst>
                <a:gd name="T0" fmla="*/ 653 w 687"/>
                <a:gd name="T1" fmla="*/ 6 h 549"/>
                <a:gd name="T2" fmla="*/ 602 w 687"/>
                <a:gd name="T3" fmla="*/ 33 h 549"/>
                <a:gd name="T4" fmla="*/ 602 w 687"/>
                <a:gd name="T5" fmla="*/ 33 h 549"/>
                <a:gd name="T6" fmla="*/ 602 w 687"/>
                <a:gd name="T7" fmla="*/ 35 h 549"/>
                <a:gd name="T8" fmla="*/ 602 w 687"/>
                <a:gd name="T9" fmla="*/ 36 h 549"/>
                <a:gd name="T10" fmla="*/ 601 w 687"/>
                <a:gd name="T11" fmla="*/ 37 h 549"/>
                <a:gd name="T12" fmla="*/ 489 w 687"/>
                <a:gd name="T13" fmla="*/ 468 h 549"/>
                <a:gd name="T14" fmla="*/ 40 w 687"/>
                <a:gd name="T15" fmla="*/ 468 h 549"/>
                <a:gd name="T16" fmla="*/ 40 w 687"/>
                <a:gd name="T17" fmla="*/ 468 h 549"/>
                <a:gd name="T18" fmla="*/ 0 w 687"/>
                <a:gd name="T19" fmla="*/ 509 h 549"/>
                <a:gd name="T20" fmla="*/ 40 w 687"/>
                <a:gd name="T21" fmla="*/ 549 h 549"/>
                <a:gd name="T22" fmla="*/ 40 w 687"/>
                <a:gd name="T23" fmla="*/ 549 h 549"/>
                <a:gd name="T24" fmla="*/ 521 w 687"/>
                <a:gd name="T25" fmla="*/ 549 h 549"/>
                <a:gd name="T26" fmla="*/ 561 w 687"/>
                <a:gd name="T27" fmla="*/ 519 h 549"/>
                <a:gd name="T28" fmla="*/ 561 w 687"/>
                <a:gd name="T29" fmla="*/ 519 h 549"/>
                <a:gd name="T30" fmla="*/ 682 w 687"/>
                <a:gd name="T31" fmla="*/ 54 h 549"/>
                <a:gd name="T32" fmla="*/ 682 w 687"/>
                <a:gd name="T33" fmla="*/ 54 h 549"/>
                <a:gd name="T34" fmla="*/ 653 w 687"/>
                <a:gd name="T35" fmla="*/ 6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7" h="549">
                  <a:moveTo>
                    <a:pt x="653" y="6"/>
                  </a:moveTo>
                  <a:cubicBezTo>
                    <a:pt x="631" y="0"/>
                    <a:pt x="609" y="13"/>
                    <a:pt x="602" y="33"/>
                  </a:cubicBezTo>
                  <a:cubicBezTo>
                    <a:pt x="602" y="33"/>
                    <a:pt x="602" y="33"/>
                    <a:pt x="602" y="33"/>
                  </a:cubicBezTo>
                  <a:cubicBezTo>
                    <a:pt x="602" y="35"/>
                    <a:pt x="602" y="35"/>
                    <a:pt x="602" y="35"/>
                  </a:cubicBezTo>
                  <a:cubicBezTo>
                    <a:pt x="602" y="36"/>
                    <a:pt x="602" y="36"/>
                    <a:pt x="602" y="36"/>
                  </a:cubicBezTo>
                  <a:cubicBezTo>
                    <a:pt x="602" y="36"/>
                    <a:pt x="602" y="36"/>
                    <a:pt x="601" y="37"/>
                  </a:cubicBezTo>
                  <a:cubicBezTo>
                    <a:pt x="489" y="468"/>
                    <a:pt x="489" y="468"/>
                    <a:pt x="489" y="468"/>
                  </a:cubicBezTo>
                  <a:cubicBezTo>
                    <a:pt x="40" y="468"/>
                    <a:pt x="40" y="468"/>
                    <a:pt x="40" y="468"/>
                  </a:cubicBezTo>
                  <a:cubicBezTo>
                    <a:pt x="40" y="468"/>
                    <a:pt x="40" y="468"/>
                    <a:pt x="40" y="468"/>
                  </a:cubicBezTo>
                  <a:cubicBezTo>
                    <a:pt x="18" y="468"/>
                    <a:pt x="0" y="486"/>
                    <a:pt x="0" y="509"/>
                  </a:cubicBezTo>
                  <a:cubicBezTo>
                    <a:pt x="0" y="532"/>
                    <a:pt x="18" y="549"/>
                    <a:pt x="40" y="549"/>
                  </a:cubicBezTo>
                  <a:cubicBezTo>
                    <a:pt x="40" y="549"/>
                    <a:pt x="40" y="549"/>
                    <a:pt x="40" y="549"/>
                  </a:cubicBezTo>
                  <a:cubicBezTo>
                    <a:pt x="521" y="549"/>
                    <a:pt x="521" y="549"/>
                    <a:pt x="521" y="549"/>
                  </a:cubicBezTo>
                  <a:cubicBezTo>
                    <a:pt x="540" y="549"/>
                    <a:pt x="556" y="537"/>
                    <a:pt x="561" y="519"/>
                  </a:cubicBezTo>
                  <a:cubicBezTo>
                    <a:pt x="561" y="519"/>
                    <a:pt x="561" y="519"/>
                    <a:pt x="561" y="519"/>
                  </a:cubicBezTo>
                  <a:cubicBezTo>
                    <a:pt x="682" y="54"/>
                    <a:pt x="682" y="54"/>
                    <a:pt x="682" y="54"/>
                  </a:cubicBezTo>
                  <a:cubicBezTo>
                    <a:pt x="682" y="54"/>
                    <a:pt x="682" y="54"/>
                    <a:pt x="682" y="54"/>
                  </a:cubicBezTo>
                  <a:cubicBezTo>
                    <a:pt x="687" y="33"/>
                    <a:pt x="674" y="12"/>
                    <a:pt x="653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-3088572" y="2785116"/>
              <a:ext cx="342923" cy="322580"/>
            </a:xfrm>
            <a:custGeom>
              <a:avLst/>
              <a:gdLst>
                <a:gd name="T0" fmla="*/ 5 w 112"/>
                <a:gd name="T1" fmla="*/ 57 h 105"/>
                <a:gd name="T2" fmla="*/ 13 w 112"/>
                <a:gd name="T3" fmla="*/ 9 h 105"/>
                <a:gd name="T4" fmla="*/ 22 w 112"/>
                <a:gd name="T5" fmla="*/ 0 h 105"/>
                <a:gd name="T6" fmla="*/ 97 w 112"/>
                <a:gd name="T7" fmla="*/ 3 h 105"/>
                <a:gd name="T8" fmla="*/ 100 w 112"/>
                <a:gd name="T9" fmla="*/ 9 h 105"/>
                <a:gd name="T10" fmla="*/ 108 w 112"/>
                <a:gd name="T11" fmla="*/ 57 h 105"/>
                <a:gd name="T12" fmla="*/ 112 w 112"/>
                <a:gd name="T13" fmla="*/ 61 h 105"/>
                <a:gd name="T14" fmla="*/ 108 w 112"/>
                <a:gd name="T15" fmla="*/ 105 h 105"/>
                <a:gd name="T16" fmla="*/ 5 w 112"/>
                <a:gd name="T17" fmla="*/ 105 h 105"/>
                <a:gd name="T18" fmla="*/ 0 w 112"/>
                <a:gd name="T19" fmla="*/ 100 h 105"/>
                <a:gd name="T20" fmla="*/ 5 w 112"/>
                <a:gd name="T21" fmla="*/ 57 h 105"/>
                <a:gd name="T22" fmla="*/ 18 w 112"/>
                <a:gd name="T23" fmla="*/ 57 h 105"/>
                <a:gd name="T24" fmla="*/ 34 w 112"/>
                <a:gd name="T25" fmla="*/ 61 h 105"/>
                <a:gd name="T26" fmla="*/ 56 w 112"/>
                <a:gd name="T27" fmla="*/ 79 h 105"/>
                <a:gd name="T28" fmla="*/ 78 w 112"/>
                <a:gd name="T29" fmla="*/ 61 h 105"/>
                <a:gd name="T30" fmla="*/ 83 w 112"/>
                <a:gd name="T31" fmla="*/ 57 h 105"/>
                <a:gd name="T32" fmla="*/ 95 w 112"/>
                <a:gd name="T33" fmla="*/ 9 h 105"/>
                <a:gd name="T34" fmla="*/ 93 w 112"/>
                <a:gd name="T35" fmla="*/ 6 h 105"/>
                <a:gd name="T36" fmla="*/ 22 w 112"/>
                <a:gd name="T37" fmla="*/ 5 h 105"/>
                <a:gd name="T38" fmla="*/ 18 w 112"/>
                <a:gd name="T39" fmla="*/ 9 h 105"/>
                <a:gd name="T40" fmla="*/ 32 w 112"/>
                <a:gd name="T41" fmla="*/ 35 h 105"/>
                <a:gd name="T42" fmla="*/ 49 w 112"/>
                <a:gd name="T43" fmla="*/ 52 h 105"/>
                <a:gd name="T44" fmla="*/ 55 w 112"/>
                <a:gd name="T45" fmla="*/ 52 h 105"/>
                <a:gd name="T46" fmla="*/ 86 w 112"/>
                <a:gd name="T47" fmla="*/ 21 h 105"/>
                <a:gd name="T48" fmla="*/ 80 w 112"/>
                <a:gd name="T49" fmla="*/ 15 h 105"/>
                <a:gd name="T50" fmla="*/ 38 w 112"/>
                <a:gd name="T51" fmla="*/ 29 h 105"/>
                <a:gd name="T52" fmla="*/ 32 w 112"/>
                <a:gd name="T53" fmla="*/ 35 h 105"/>
                <a:gd name="T54" fmla="*/ 27 w 112"/>
                <a:gd name="T55" fmla="*/ 66 h 105"/>
                <a:gd name="T56" fmla="*/ 9 w 112"/>
                <a:gd name="T57" fmla="*/ 96 h 105"/>
                <a:gd name="T58" fmla="*/ 103 w 112"/>
                <a:gd name="T59" fmla="*/ 66 h 105"/>
                <a:gd name="T60" fmla="*/ 76 w 112"/>
                <a:gd name="T61" fmla="*/ 81 h 105"/>
                <a:gd name="T62" fmla="*/ 36 w 112"/>
                <a:gd name="T63" fmla="*/ 8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05">
                  <a:moveTo>
                    <a:pt x="5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4" y="4"/>
                    <a:pt x="15" y="3"/>
                  </a:cubicBezTo>
                  <a:cubicBezTo>
                    <a:pt x="17" y="1"/>
                    <a:pt x="20" y="0"/>
                    <a:pt x="2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3" y="0"/>
                    <a:pt x="95" y="1"/>
                    <a:pt x="9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9" y="4"/>
                    <a:pt x="100" y="7"/>
                    <a:pt x="100" y="9"/>
                  </a:cubicBezTo>
                  <a:cubicBezTo>
                    <a:pt x="100" y="57"/>
                    <a:pt x="100" y="57"/>
                    <a:pt x="100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0" y="57"/>
                    <a:pt x="112" y="59"/>
                    <a:pt x="112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103"/>
                    <a:pt x="110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2" y="105"/>
                    <a:pt x="0" y="103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9"/>
                    <a:pt x="2" y="57"/>
                    <a:pt x="5" y="57"/>
                  </a:cubicBezTo>
                  <a:close/>
                  <a:moveTo>
                    <a:pt x="18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2" y="57"/>
                    <a:pt x="34" y="59"/>
                    <a:pt x="34" y="61"/>
                  </a:cubicBezTo>
                  <a:cubicBezTo>
                    <a:pt x="35" y="66"/>
                    <a:pt x="38" y="71"/>
                    <a:pt x="42" y="74"/>
                  </a:cubicBezTo>
                  <a:cubicBezTo>
                    <a:pt x="46" y="77"/>
                    <a:pt x="51" y="79"/>
                    <a:pt x="56" y="79"/>
                  </a:cubicBezTo>
                  <a:cubicBezTo>
                    <a:pt x="62" y="79"/>
                    <a:pt x="67" y="77"/>
                    <a:pt x="71" y="74"/>
                  </a:cubicBezTo>
                  <a:cubicBezTo>
                    <a:pt x="75" y="71"/>
                    <a:pt x="77" y="66"/>
                    <a:pt x="78" y="61"/>
                  </a:cubicBezTo>
                  <a:cubicBezTo>
                    <a:pt x="79" y="59"/>
                    <a:pt x="81" y="57"/>
                    <a:pt x="83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8"/>
                    <a:pt x="94" y="7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5"/>
                    <a:pt x="91" y="5"/>
                    <a:pt x="90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0" y="5"/>
                    <a:pt x="19" y="6"/>
                  </a:cubicBezTo>
                  <a:cubicBezTo>
                    <a:pt x="18" y="7"/>
                    <a:pt x="18" y="8"/>
                    <a:pt x="18" y="9"/>
                  </a:cubicBezTo>
                  <a:cubicBezTo>
                    <a:pt x="18" y="57"/>
                    <a:pt x="18" y="57"/>
                    <a:pt x="18" y="57"/>
                  </a:cubicBezTo>
                  <a:close/>
                  <a:moveTo>
                    <a:pt x="32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1" y="53"/>
                    <a:pt x="53" y="53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7" y="19"/>
                    <a:pt x="87" y="17"/>
                    <a:pt x="86" y="15"/>
                  </a:cubicBezTo>
                  <a:cubicBezTo>
                    <a:pt x="84" y="13"/>
                    <a:pt x="81" y="13"/>
                    <a:pt x="80" y="15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27"/>
                    <a:pt x="34" y="27"/>
                    <a:pt x="32" y="29"/>
                  </a:cubicBezTo>
                  <a:cubicBezTo>
                    <a:pt x="30" y="30"/>
                    <a:pt x="30" y="33"/>
                    <a:pt x="32" y="35"/>
                  </a:cubicBezTo>
                  <a:close/>
                  <a:moveTo>
                    <a:pt x="27" y="66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4" y="72"/>
                    <a:pt x="81" y="77"/>
                    <a:pt x="76" y="81"/>
                  </a:cubicBezTo>
                  <a:cubicBezTo>
                    <a:pt x="71" y="85"/>
                    <a:pt x="64" y="88"/>
                    <a:pt x="56" y="88"/>
                  </a:cubicBezTo>
                  <a:cubicBezTo>
                    <a:pt x="49" y="88"/>
                    <a:pt x="42" y="85"/>
                    <a:pt x="36" y="81"/>
                  </a:cubicBezTo>
                  <a:cubicBezTo>
                    <a:pt x="32" y="77"/>
                    <a:pt x="28" y="72"/>
                    <a:pt x="27" y="6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5" name="Freeform 21"/>
          <p:cNvSpPr>
            <a:spLocks noEditPoints="1"/>
          </p:cNvSpPr>
          <p:nvPr/>
        </p:nvSpPr>
        <p:spPr bwMode="auto">
          <a:xfrm>
            <a:off x="5802762" y="1611582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8" name="菱形 27"/>
          <p:cNvSpPr/>
          <p:nvPr/>
        </p:nvSpPr>
        <p:spPr>
          <a:xfrm>
            <a:off x="4220871" y="1623144"/>
            <a:ext cx="664664" cy="66466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03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9" name="Freeform 7"/>
          <p:cNvSpPr/>
          <p:nvPr/>
        </p:nvSpPr>
        <p:spPr bwMode="auto">
          <a:xfrm>
            <a:off x="4273105" y="2135991"/>
            <a:ext cx="106888" cy="213392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7"/>
          <p:cNvSpPr/>
          <p:nvPr/>
        </p:nvSpPr>
        <p:spPr bwMode="auto">
          <a:xfrm>
            <a:off x="4753093" y="1781945"/>
            <a:ext cx="86920" cy="17353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7"/>
          <p:cNvSpPr/>
          <p:nvPr/>
        </p:nvSpPr>
        <p:spPr bwMode="auto">
          <a:xfrm>
            <a:off x="4173137" y="1570667"/>
            <a:ext cx="167710" cy="334816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7"/>
          <p:cNvSpPr/>
          <p:nvPr/>
        </p:nvSpPr>
        <p:spPr bwMode="auto">
          <a:xfrm>
            <a:off x="4840013" y="2069773"/>
            <a:ext cx="173226" cy="34582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7"/>
          <p:cNvSpPr/>
          <p:nvPr/>
        </p:nvSpPr>
        <p:spPr bwMode="auto">
          <a:xfrm flipH="1">
            <a:off x="4012255" y="1570666"/>
            <a:ext cx="160882" cy="33481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5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" dur="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1" dur="1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3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1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5" presetClass="emph" presetSubtype="0" repeatCount="3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3" dur="1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3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5" dur="1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5" grpId="0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5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" dur="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1" dur="1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3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1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5" presetClass="emph" presetSubtype="0" repeatCount="3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3" dur="1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3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5" dur="1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5" grpId="0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>
            <a:endCxn id="53" idx="0"/>
          </p:cNvCxnSpPr>
          <p:nvPr/>
        </p:nvCxnSpPr>
        <p:spPr>
          <a:xfrm>
            <a:off x="4553203" y="0"/>
            <a:ext cx="0" cy="144885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1043608" y="2013033"/>
            <a:ext cx="2376264" cy="162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en-US" altLang="zh-CN" sz="1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>
                <a:solidFill>
                  <a:srgbClr val="FFFFFF">
                    <a:lumMod val="50000"/>
                  </a:srgbClr>
                </a:solidFill>
              </a:rPr>
              <a:t>We have many PowerPoint templates that has been specifically designed to help anyone that is stepping into the world of PowerPoint for the very first time. </a:t>
            </a:r>
            <a:endParaRPr lang="en-US" altLang="zh-CN" sz="800" dirty="0" smtClean="0">
              <a:solidFill>
                <a:srgbClr val="FFFFFF">
                  <a:lumMod val="50000"/>
                </a:srgb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rgbClr val="FFFFFF">
                    <a:lumMod val="50000"/>
                  </a:srgbClr>
                </a:solidFill>
              </a:rPr>
              <a:t>We </a:t>
            </a:r>
            <a:r>
              <a:rPr lang="en-US" altLang="zh-CN" sz="800" dirty="0">
                <a:solidFill>
                  <a:srgbClr val="FFFFFF">
                    <a:lumMod val="50000"/>
                  </a:srgbClr>
                </a:solidFill>
              </a:rPr>
              <a:t>have many PowerPoint templates that has been specifically designed to help anyone that is stepping into the world of PowerPoint for the very first time. 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>
                <a:solidFill>
                  <a:srgbClr val="FFFFFF">
                    <a:lumMod val="50000"/>
                  </a:srgb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40" name="Freeform 25"/>
          <p:cNvSpPr>
            <a:spLocks noEditPoints="1"/>
          </p:cNvSpPr>
          <p:nvPr/>
        </p:nvSpPr>
        <p:spPr bwMode="auto">
          <a:xfrm>
            <a:off x="1042988" y="1602238"/>
            <a:ext cx="262998" cy="264332"/>
          </a:xfrm>
          <a:custGeom>
            <a:avLst/>
            <a:gdLst>
              <a:gd name="T0" fmla="*/ 62 w 98"/>
              <a:gd name="T1" fmla="*/ 39 h 98"/>
              <a:gd name="T2" fmla="*/ 51 w 98"/>
              <a:gd name="T3" fmla="*/ 43 h 98"/>
              <a:gd name="T4" fmla="*/ 58 w 98"/>
              <a:gd name="T5" fmla="*/ 41 h 98"/>
              <a:gd name="T6" fmla="*/ 56 w 98"/>
              <a:gd name="T7" fmla="*/ 44 h 98"/>
              <a:gd name="T8" fmla="*/ 40 w 98"/>
              <a:gd name="T9" fmla="*/ 50 h 98"/>
              <a:gd name="T10" fmla="*/ 40 w 98"/>
              <a:gd name="T11" fmla="*/ 37 h 98"/>
              <a:gd name="T12" fmla="*/ 39 w 98"/>
              <a:gd name="T13" fmla="*/ 42 h 98"/>
              <a:gd name="T14" fmla="*/ 41 w 98"/>
              <a:gd name="T15" fmla="*/ 44 h 98"/>
              <a:gd name="T16" fmla="*/ 94 w 98"/>
              <a:gd name="T17" fmla="*/ 0 h 98"/>
              <a:gd name="T18" fmla="*/ 3 w 98"/>
              <a:gd name="T19" fmla="*/ 98 h 98"/>
              <a:gd name="T20" fmla="*/ 91 w 98"/>
              <a:gd name="T21" fmla="*/ 91 h 98"/>
              <a:gd name="T22" fmla="*/ 91 w 98"/>
              <a:gd name="T23" fmla="*/ 91 h 98"/>
              <a:gd name="T24" fmla="*/ 15 w 98"/>
              <a:gd name="T25" fmla="*/ 7 h 98"/>
              <a:gd name="T26" fmla="*/ 35 w 98"/>
              <a:gd name="T27" fmla="*/ 7 h 98"/>
              <a:gd name="T28" fmla="*/ 55 w 98"/>
              <a:gd name="T29" fmla="*/ 7 h 98"/>
              <a:gd name="T30" fmla="*/ 76 w 98"/>
              <a:gd name="T31" fmla="*/ 7 h 98"/>
              <a:gd name="T32" fmla="*/ 91 w 98"/>
              <a:gd name="T33" fmla="*/ 7 h 98"/>
              <a:gd name="T34" fmla="*/ 80 w 98"/>
              <a:gd name="T35" fmla="*/ 48 h 98"/>
              <a:gd name="T36" fmla="*/ 71 w 98"/>
              <a:gd name="T37" fmla="*/ 39 h 98"/>
              <a:gd name="T38" fmla="*/ 75 w 98"/>
              <a:gd name="T39" fmla="*/ 41 h 98"/>
              <a:gd name="T40" fmla="*/ 74 w 98"/>
              <a:gd name="T41" fmla="*/ 44 h 98"/>
              <a:gd name="T42" fmla="*/ 75 w 98"/>
              <a:gd name="T43" fmla="*/ 67 h 98"/>
              <a:gd name="T44" fmla="*/ 80 w 98"/>
              <a:gd name="T45" fmla="*/ 56 h 98"/>
              <a:gd name="T46" fmla="*/ 71 w 98"/>
              <a:gd name="T47" fmla="*/ 65 h 98"/>
              <a:gd name="T48" fmla="*/ 77 w 98"/>
              <a:gd name="T49" fmla="*/ 60 h 98"/>
              <a:gd name="T50" fmla="*/ 74 w 98"/>
              <a:gd name="T51" fmla="*/ 59 h 98"/>
              <a:gd name="T52" fmla="*/ 45 w 98"/>
              <a:gd name="T53" fmla="*/ 82 h 98"/>
              <a:gd name="T54" fmla="*/ 36 w 98"/>
              <a:gd name="T55" fmla="*/ 73 h 98"/>
              <a:gd name="T56" fmla="*/ 39 w 98"/>
              <a:gd name="T57" fmla="*/ 76 h 98"/>
              <a:gd name="T58" fmla="*/ 41 w 98"/>
              <a:gd name="T59" fmla="*/ 79 h 98"/>
              <a:gd name="T60" fmla="*/ 39 w 98"/>
              <a:gd name="T61" fmla="*/ 76 h 98"/>
              <a:gd name="T62" fmla="*/ 27 w 98"/>
              <a:gd name="T63" fmla="*/ 65 h 98"/>
              <a:gd name="T64" fmla="*/ 18 w 98"/>
              <a:gd name="T65" fmla="*/ 56 h 98"/>
              <a:gd name="T66" fmla="*/ 21 w 98"/>
              <a:gd name="T67" fmla="*/ 59 h 98"/>
              <a:gd name="T68" fmla="*/ 24 w 98"/>
              <a:gd name="T69" fmla="*/ 62 h 98"/>
              <a:gd name="T70" fmla="*/ 21 w 98"/>
              <a:gd name="T71" fmla="*/ 59 h 98"/>
              <a:gd name="T72" fmla="*/ 27 w 98"/>
              <a:gd name="T73" fmla="*/ 82 h 98"/>
              <a:gd name="T74" fmla="*/ 18 w 98"/>
              <a:gd name="T75" fmla="*/ 73 h 98"/>
              <a:gd name="T76" fmla="*/ 21 w 98"/>
              <a:gd name="T77" fmla="*/ 76 h 98"/>
              <a:gd name="T78" fmla="*/ 24 w 98"/>
              <a:gd name="T79" fmla="*/ 79 h 98"/>
              <a:gd name="T80" fmla="*/ 21 w 98"/>
              <a:gd name="T81" fmla="*/ 76 h 98"/>
              <a:gd name="T82" fmla="*/ 62 w 98"/>
              <a:gd name="T83" fmla="*/ 65 h 98"/>
              <a:gd name="T84" fmla="*/ 53 w 98"/>
              <a:gd name="T85" fmla="*/ 56 h 98"/>
              <a:gd name="T86" fmla="*/ 56 w 98"/>
              <a:gd name="T87" fmla="*/ 59 h 98"/>
              <a:gd name="T88" fmla="*/ 59 w 98"/>
              <a:gd name="T89" fmla="*/ 62 h 98"/>
              <a:gd name="T90" fmla="*/ 53 w 98"/>
              <a:gd name="T91" fmla="*/ 82 h 98"/>
              <a:gd name="T92" fmla="*/ 64 w 98"/>
              <a:gd name="T93" fmla="*/ 77 h 98"/>
              <a:gd name="T94" fmla="*/ 53 w 98"/>
              <a:gd name="T95" fmla="*/ 73 h 98"/>
              <a:gd name="T96" fmla="*/ 56 w 98"/>
              <a:gd name="T97" fmla="*/ 76 h 98"/>
              <a:gd name="T98" fmla="*/ 58 w 98"/>
              <a:gd name="T99" fmla="*/ 79 h 98"/>
              <a:gd name="T100" fmla="*/ 36 w 98"/>
              <a:gd name="T101" fmla="*/ 65 h 98"/>
              <a:gd name="T102" fmla="*/ 45 w 98"/>
              <a:gd name="T103" fmla="*/ 56 h 98"/>
              <a:gd name="T104" fmla="*/ 36 w 98"/>
              <a:gd name="T105" fmla="*/ 65 h 98"/>
              <a:gd name="T106" fmla="*/ 41 w 98"/>
              <a:gd name="T107" fmla="*/ 59 h 98"/>
              <a:gd name="T108" fmla="*/ 40 w 98"/>
              <a:gd name="T109" fmla="*/ 62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8" h="98">
                <a:moveTo>
                  <a:pt x="53" y="48"/>
                </a:moveTo>
                <a:cubicBezTo>
                  <a:pt x="54" y="49"/>
                  <a:pt x="56" y="50"/>
                  <a:pt x="58" y="50"/>
                </a:cubicBezTo>
                <a:cubicBezTo>
                  <a:pt x="59" y="50"/>
                  <a:pt x="61" y="49"/>
                  <a:pt x="62" y="48"/>
                </a:cubicBezTo>
                <a:cubicBezTo>
                  <a:pt x="63" y="46"/>
                  <a:pt x="64" y="45"/>
                  <a:pt x="64" y="43"/>
                </a:cubicBezTo>
                <a:cubicBezTo>
                  <a:pt x="64" y="41"/>
                  <a:pt x="63" y="40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37"/>
                  <a:pt x="59" y="37"/>
                  <a:pt x="58" y="37"/>
                </a:cubicBezTo>
                <a:cubicBezTo>
                  <a:pt x="56" y="37"/>
                  <a:pt x="54" y="37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2" y="40"/>
                  <a:pt x="51" y="41"/>
                  <a:pt x="51" y="43"/>
                </a:cubicBezTo>
                <a:cubicBezTo>
                  <a:pt x="51" y="45"/>
                  <a:pt x="52" y="46"/>
                  <a:pt x="53" y="48"/>
                </a:cubicBezTo>
                <a:cubicBezTo>
                  <a:pt x="53" y="48"/>
                  <a:pt x="53" y="48"/>
                  <a:pt x="53" y="48"/>
                </a:cubicBezTo>
                <a:close/>
                <a:moveTo>
                  <a:pt x="56" y="42"/>
                </a:moveTo>
                <a:cubicBezTo>
                  <a:pt x="56" y="42"/>
                  <a:pt x="56" y="42"/>
                  <a:pt x="56" y="42"/>
                </a:cubicBezTo>
                <a:cubicBezTo>
                  <a:pt x="57" y="41"/>
                  <a:pt x="57" y="41"/>
                  <a:pt x="58" y="41"/>
                </a:cubicBezTo>
                <a:cubicBezTo>
                  <a:pt x="58" y="41"/>
                  <a:pt x="59" y="41"/>
                  <a:pt x="59" y="42"/>
                </a:cubicBezTo>
                <a:cubicBezTo>
                  <a:pt x="59" y="42"/>
                  <a:pt x="59" y="43"/>
                  <a:pt x="59" y="43"/>
                </a:cubicBezTo>
                <a:cubicBezTo>
                  <a:pt x="59" y="44"/>
                  <a:pt x="59" y="44"/>
                  <a:pt x="59" y="44"/>
                </a:cubicBezTo>
                <a:cubicBezTo>
                  <a:pt x="59" y="45"/>
                  <a:pt x="58" y="45"/>
                  <a:pt x="58" y="45"/>
                </a:cubicBezTo>
                <a:cubicBezTo>
                  <a:pt x="57" y="45"/>
                  <a:pt x="57" y="45"/>
                  <a:pt x="56" y="44"/>
                </a:cubicBezTo>
                <a:cubicBezTo>
                  <a:pt x="56" y="44"/>
                  <a:pt x="56" y="44"/>
                  <a:pt x="56" y="43"/>
                </a:cubicBezTo>
                <a:cubicBezTo>
                  <a:pt x="56" y="43"/>
                  <a:pt x="56" y="42"/>
                  <a:pt x="56" y="42"/>
                </a:cubicBezTo>
                <a:close/>
                <a:moveTo>
                  <a:pt x="36" y="48"/>
                </a:moveTo>
                <a:cubicBezTo>
                  <a:pt x="36" y="48"/>
                  <a:pt x="36" y="48"/>
                  <a:pt x="36" y="48"/>
                </a:cubicBezTo>
                <a:cubicBezTo>
                  <a:pt x="37" y="49"/>
                  <a:pt x="38" y="50"/>
                  <a:pt x="40" y="50"/>
                </a:cubicBezTo>
                <a:cubicBezTo>
                  <a:pt x="42" y="50"/>
                  <a:pt x="43" y="49"/>
                  <a:pt x="45" y="48"/>
                </a:cubicBezTo>
                <a:cubicBezTo>
                  <a:pt x="46" y="46"/>
                  <a:pt x="47" y="45"/>
                  <a:pt x="47" y="43"/>
                </a:cubicBezTo>
                <a:cubicBezTo>
                  <a:pt x="47" y="41"/>
                  <a:pt x="46" y="40"/>
                  <a:pt x="45" y="39"/>
                </a:cubicBezTo>
                <a:cubicBezTo>
                  <a:pt x="45" y="39"/>
                  <a:pt x="45" y="39"/>
                  <a:pt x="45" y="39"/>
                </a:cubicBezTo>
                <a:cubicBezTo>
                  <a:pt x="43" y="37"/>
                  <a:pt x="42" y="37"/>
                  <a:pt x="40" y="37"/>
                </a:cubicBezTo>
                <a:cubicBezTo>
                  <a:pt x="38" y="37"/>
                  <a:pt x="37" y="37"/>
                  <a:pt x="36" y="39"/>
                </a:cubicBezTo>
                <a:cubicBezTo>
                  <a:pt x="34" y="40"/>
                  <a:pt x="34" y="41"/>
                  <a:pt x="34" y="43"/>
                </a:cubicBezTo>
                <a:cubicBezTo>
                  <a:pt x="34" y="45"/>
                  <a:pt x="34" y="46"/>
                  <a:pt x="36" y="48"/>
                </a:cubicBezTo>
                <a:close/>
                <a:moveTo>
                  <a:pt x="39" y="42"/>
                </a:moveTo>
                <a:cubicBezTo>
                  <a:pt x="39" y="42"/>
                  <a:pt x="39" y="42"/>
                  <a:pt x="39" y="42"/>
                </a:cubicBezTo>
                <a:cubicBezTo>
                  <a:pt x="39" y="41"/>
                  <a:pt x="40" y="41"/>
                  <a:pt x="40" y="41"/>
                </a:cubicBezTo>
                <a:cubicBezTo>
                  <a:pt x="41" y="41"/>
                  <a:pt x="41" y="41"/>
                  <a:pt x="41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2" y="42"/>
                  <a:pt x="42" y="43"/>
                  <a:pt x="42" y="43"/>
                </a:cubicBezTo>
                <a:cubicBezTo>
                  <a:pt x="42" y="44"/>
                  <a:pt x="42" y="44"/>
                  <a:pt x="41" y="44"/>
                </a:cubicBezTo>
                <a:cubicBezTo>
                  <a:pt x="41" y="45"/>
                  <a:pt x="41" y="45"/>
                  <a:pt x="40" y="45"/>
                </a:cubicBezTo>
                <a:cubicBezTo>
                  <a:pt x="40" y="45"/>
                  <a:pt x="39" y="45"/>
                  <a:pt x="39" y="44"/>
                </a:cubicBezTo>
                <a:cubicBezTo>
                  <a:pt x="38" y="44"/>
                  <a:pt x="38" y="44"/>
                  <a:pt x="38" y="43"/>
                </a:cubicBezTo>
                <a:cubicBezTo>
                  <a:pt x="38" y="43"/>
                  <a:pt x="38" y="42"/>
                  <a:pt x="39" y="42"/>
                </a:cubicBezTo>
                <a:close/>
                <a:moveTo>
                  <a:pt x="94" y="0"/>
                </a:moveTo>
                <a:cubicBezTo>
                  <a:pt x="94" y="0"/>
                  <a:pt x="94" y="0"/>
                  <a:pt x="94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7"/>
                  <a:pt x="1" y="98"/>
                  <a:pt x="3" y="98"/>
                </a:cubicBezTo>
                <a:cubicBezTo>
                  <a:pt x="94" y="98"/>
                  <a:pt x="94" y="98"/>
                  <a:pt x="94" y="98"/>
                </a:cubicBezTo>
                <a:cubicBezTo>
                  <a:pt x="96" y="98"/>
                  <a:pt x="98" y="97"/>
                  <a:pt x="98" y="94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1"/>
                  <a:pt x="96" y="0"/>
                  <a:pt x="94" y="0"/>
                </a:cubicBezTo>
                <a:close/>
                <a:moveTo>
                  <a:pt x="91" y="91"/>
                </a:moveTo>
                <a:cubicBezTo>
                  <a:pt x="91" y="91"/>
                  <a:pt x="91" y="91"/>
                  <a:pt x="91" y="91"/>
                </a:cubicBezTo>
                <a:cubicBezTo>
                  <a:pt x="7" y="91"/>
                  <a:pt x="7" y="91"/>
                  <a:pt x="7" y="91"/>
                </a:cubicBezTo>
                <a:cubicBezTo>
                  <a:pt x="7" y="29"/>
                  <a:pt x="7" y="29"/>
                  <a:pt x="7" y="29"/>
                </a:cubicBezTo>
                <a:cubicBezTo>
                  <a:pt x="91" y="29"/>
                  <a:pt x="91" y="29"/>
                  <a:pt x="91" y="29"/>
                </a:cubicBezTo>
                <a:cubicBezTo>
                  <a:pt x="91" y="91"/>
                  <a:pt x="91" y="91"/>
                  <a:pt x="91" y="91"/>
                </a:cubicBezTo>
                <a:close/>
                <a:moveTo>
                  <a:pt x="91" y="25"/>
                </a:moveTo>
                <a:cubicBezTo>
                  <a:pt x="91" y="25"/>
                  <a:pt x="91" y="25"/>
                  <a:pt x="91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7"/>
                  <a:pt x="7" y="7"/>
                  <a:pt x="7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5"/>
                  <a:pt x="16" y="17"/>
                  <a:pt x="18" y="17"/>
                </a:cubicBezTo>
                <a:cubicBezTo>
                  <a:pt x="20" y="17"/>
                  <a:pt x="22" y="15"/>
                  <a:pt x="22" y="13"/>
                </a:cubicBezTo>
                <a:cubicBezTo>
                  <a:pt x="22" y="7"/>
                  <a:pt x="22" y="7"/>
                  <a:pt x="22" y="7"/>
                </a:cubicBezTo>
                <a:cubicBezTo>
                  <a:pt x="35" y="7"/>
                  <a:pt x="35" y="7"/>
                  <a:pt x="35" y="7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5"/>
                  <a:pt x="37" y="17"/>
                  <a:pt x="39" y="17"/>
                </a:cubicBezTo>
                <a:cubicBezTo>
                  <a:pt x="41" y="17"/>
                  <a:pt x="42" y="15"/>
                  <a:pt x="42" y="13"/>
                </a:cubicBezTo>
                <a:cubicBezTo>
                  <a:pt x="42" y="7"/>
                  <a:pt x="42" y="7"/>
                  <a:pt x="42" y="7"/>
                </a:cubicBezTo>
                <a:cubicBezTo>
                  <a:pt x="55" y="7"/>
                  <a:pt x="55" y="7"/>
                  <a:pt x="55" y="7"/>
                </a:cubicBezTo>
                <a:cubicBezTo>
                  <a:pt x="55" y="13"/>
                  <a:pt x="55" y="13"/>
                  <a:pt x="55" y="13"/>
                </a:cubicBezTo>
                <a:cubicBezTo>
                  <a:pt x="55" y="15"/>
                  <a:pt x="57" y="17"/>
                  <a:pt x="59" y="17"/>
                </a:cubicBezTo>
                <a:cubicBezTo>
                  <a:pt x="61" y="17"/>
                  <a:pt x="63" y="15"/>
                  <a:pt x="63" y="13"/>
                </a:cubicBezTo>
                <a:cubicBezTo>
                  <a:pt x="63" y="7"/>
                  <a:pt x="63" y="7"/>
                  <a:pt x="63" y="7"/>
                </a:cubicBezTo>
                <a:cubicBezTo>
                  <a:pt x="76" y="7"/>
                  <a:pt x="76" y="7"/>
                  <a:pt x="76" y="7"/>
                </a:cubicBezTo>
                <a:cubicBezTo>
                  <a:pt x="76" y="13"/>
                  <a:pt x="76" y="13"/>
                  <a:pt x="76" y="13"/>
                </a:cubicBezTo>
                <a:cubicBezTo>
                  <a:pt x="76" y="15"/>
                  <a:pt x="77" y="17"/>
                  <a:pt x="79" y="17"/>
                </a:cubicBezTo>
                <a:cubicBezTo>
                  <a:pt x="81" y="17"/>
                  <a:pt x="83" y="15"/>
                  <a:pt x="83" y="13"/>
                </a:cubicBezTo>
                <a:cubicBezTo>
                  <a:pt x="83" y="7"/>
                  <a:pt x="83" y="7"/>
                  <a:pt x="83" y="7"/>
                </a:cubicBezTo>
                <a:cubicBezTo>
                  <a:pt x="91" y="7"/>
                  <a:pt x="91" y="7"/>
                  <a:pt x="91" y="7"/>
                </a:cubicBezTo>
                <a:cubicBezTo>
                  <a:pt x="91" y="25"/>
                  <a:pt x="91" y="25"/>
                  <a:pt x="91" y="25"/>
                </a:cubicBezTo>
                <a:close/>
                <a:moveTo>
                  <a:pt x="71" y="48"/>
                </a:moveTo>
                <a:cubicBezTo>
                  <a:pt x="71" y="48"/>
                  <a:pt x="71" y="48"/>
                  <a:pt x="71" y="48"/>
                </a:cubicBezTo>
                <a:cubicBezTo>
                  <a:pt x="72" y="49"/>
                  <a:pt x="73" y="50"/>
                  <a:pt x="75" y="50"/>
                </a:cubicBezTo>
                <a:cubicBezTo>
                  <a:pt x="77" y="50"/>
                  <a:pt x="78" y="49"/>
                  <a:pt x="80" y="48"/>
                </a:cubicBezTo>
                <a:cubicBezTo>
                  <a:pt x="81" y="46"/>
                  <a:pt x="82" y="45"/>
                  <a:pt x="82" y="43"/>
                </a:cubicBezTo>
                <a:cubicBezTo>
                  <a:pt x="82" y="41"/>
                  <a:pt x="81" y="40"/>
                  <a:pt x="80" y="39"/>
                </a:cubicBezTo>
                <a:cubicBezTo>
                  <a:pt x="80" y="39"/>
                  <a:pt x="80" y="39"/>
                  <a:pt x="80" y="39"/>
                </a:cubicBezTo>
                <a:cubicBezTo>
                  <a:pt x="78" y="37"/>
                  <a:pt x="77" y="37"/>
                  <a:pt x="75" y="37"/>
                </a:cubicBezTo>
                <a:cubicBezTo>
                  <a:pt x="73" y="37"/>
                  <a:pt x="72" y="37"/>
                  <a:pt x="71" y="39"/>
                </a:cubicBezTo>
                <a:cubicBezTo>
                  <a:pt x="69" y="40"/>
                  <a:pt x="69" y="41"/>
                  <a:pt x="69" y="43"/>
                </a:cubicBezTo>
                <a:cubicBezTo>
                  <a:pt x="69" y="45"/>
                  <a:pt x="69" y="46"/>
                  <a:pt x="71" y="48"/>
                </a:cubicBezTo>
                <a:close/>
                <a:moveTo>
                  <a:pt x="74" y="42"/>
                </a:moveTo>
                <a:cubicBezTo>
                  <a:pt x="74" y="42"/>
                  <a:pt x="74" y="42"/>
                  <a:pt x="74" y="42"/>
                </a:cubicBezTo>
                <a:cubicBezTo>
                  <a:pt x="74" y="41"/>
                  <a:pt x="75" y="41"/>
                  <a:pt x="75" y="41"/>
                </a:cubicBezTo>
                <a:cubicBezTo>
                  <a:pt x="76" y="41"/>
                  <a:pt x="76" y="41"/>
                  <a:pt x="76" y="42"/>
                </a:cubicBezTo>
                <a:cubicBezTo>
                  <a:pt x="77" y="42"/>
                  <a:pt x="77" y="43"/>
                  <a:pt x="77" y="43"/>
                </a:cubicBezTo>
                <a:cubicBezTo>
                  <a:pt x="77" y="44"/>
                  <a:pt x="77" y="44"/>
                  <a:pt x="76" y="44"/>
                </a:cubicBezTo>
                <a:cubicBezTo>
                  <a:pt x="76" y="45"/>
                  <a:pt x="76" y="45"/>
                  <a:pt x="75" y="45"/>
                </a:cubicBezTo>
                <a:cubicBezTo>
                  <a:pt x="75" y="45"/>
                  <a:pt x="74" y="45"/>
                  <a:pt x="74" y="44"/>
                </a:cubicBezTo>
                <a:cubicBezTo>
                  <a:pt x="73" y="44"/>
                  <a:pt x="73" y="44"/>
                  <a:pt x="73" y="43"/>
                </a:cubicBezTo>
                <a:cubicBezTo>
                  <a:pt x="73" y="43"/>
                  <a:pt x="73" y="42"/>
                  <a:pt x="74" y="42"/>
                </a:cubicBezTo>
                <a:close/>
                <a:moveTo>
                  <a:pt x="71" y="65"/>
                </a:moveTo>
                <a:cubicBezTo>
                  <a:pt x="71" y="65"/>
                  <a:pt x="71" y="65"/>
                  <a:pt x="71" y="65"/>
                </a:cubicBezTo>
                <a:cubicBezTo>
                  <a:pt x="72" y="66"/>
                  <a:pt x="73" y="67"/>
                  <a:pt x="75" y="67"/>
                </a:cubicBezTo>
                <a:cubicBezTo>
                  <a:pt x="77" y="67"/>
                  <a:pt x="78" y="66"/>
                  <a:pt x="80" y="65"/>
                </a:cubicBezTo>
                <a:cubicBezTo>
                  <a:pt x="80" y="65"/>
                  <a:pt x="80" y="65"/>
                  <a:pt x="80" y="65"/>
                </a:cubicBezTo>
                <a:cubicBezTo>
                  <a:pt x="81" y="64"/>
                  <a:pt x="82" y="62"/>
                  <a:pt x="82" y="60"/>
                </a:cubicBezTo>
                <a:cubicBezTo>
                  <a:pt x="82" y="59"/>
                  <a:pt x="81" y="57"/>
                  <a:pt x="8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78" y="54"/>
                  <a:pt x="77" y="54"/>
                  <a:pt x="75" y="54"/>
                </a:cubicBezTo>
                <a:cubicBezTo>
                  <a:pt x="73" y="54"/>
                  <a:pt x="72" y="54"/>
                  <a:pt x="71" y="56"/>
                </a:cubicBezTo>
                <a:cubicBezTo>
                  <a:pt x="69" y="57"/>
                  <a:pt x="69" y="59"/>
                  <a:pt x="69" y="60"/>
                </a:cubicBezTo>
                <a:cubicBezTo>
                  <a:pt x="69" y="62"/>
                  <a:pt x="69" y="64"/>
                  <a:pt x="71" y="65"/>
                </a:cubicBezTo>
                <a:cubicBezTo>
                  <a:pt x="71" y="65"/>
                  <a:pt x="71" y="65"/>
                  <a:pt x="71" y="65"/>
                </a:cubicBezTo>
                <a:close/>
                <a:moveTo>
                  <a:pt x="74" y="59"/>
                </a:moveTo>
                <a:cubicBezTo>
                  <a:pt x="74" y="59"/>
                  <a:pt x="74" y="59"/>
                  <a:pt x="74" y="59"/>
                </a:cubicBezTo>
                <a:cubicBezTo>
                  <a:pt x="74" y="59"/>
                  <a:pt x="75" y="58"/>
                  <a:pt x="75" y="58"/>
                </a:cubicBezTo>
                <a:cubicBezTo>
                  <a:pt x="76" y="58"/>
                  <a:pt x="76" y="59"/>
                  <a:pt x="76" y="59"/>
                </a:cubicBezTo>
                <a:cubicBezTo>
                  <a:pt x="77" y="59"/>
                  <a:pt x="77" y="60"/>
                  <a:pt x="77" y="60"/>
                </a:cubicBezTo>
                <a:cubicBezTo>
                  <a:pt x="77" y="61"/>
                  <a:pt x="77" y="61"/>
                  <a:pt x="76" y="62"/>
                </a:cubicBezTo>
                <a:cubicBezTo>
                  <a:pt x="76" y="62"/>
                  <a:pt x="76" y="62"/>
                  <a:pt x="75" y="62"/>
                </a:cubicBezTo>
                <a:cubicBezTo>
                  <a:pt x="75" y="62"/>
                  <a:pt x="74" y="62"/>
                  <a:pt x="74" y="62"/>
                </a:cubicBezTo>
                <a:cubicBezTo>
                  <a:pt x="73" y="61"/>
                  <a:pt x="73" y="61"/>
                  <a:pt x="73" y="60"/>
                </a:cubicBezTo>
                <a:cubicBezTo>
                  <a:pt x="73" y="60"/>
                  <a:pt x="73" y="59"/>
                  <a:pt x="74" y="59"/>
                </a:cubicBezTo>
                <a:close/>
                <a:moveTo>
                  <a:pt x="36" y="82"/>
                </a:moveTo>
                <a:cubicBezTo>
                  <a:pt x="36" y="82"/>
                  <a:pt x="36" y="82"/>
                  <a:pt x="36" y="82"/>
                </a:cubicBezTo>
                <a:cubicBezTo>
                  <a:pt x="37" y="83"/>
                  <a:pt x="38" y="84"/>
                  <a:pt x="40" y="84"/>
                </a:cubicBezTo>
                <a:cubicBezTo>
                  <a:pt x="42" y="84"/>
                  <a:pt x="43" y="83"/>
                  <a:pt x="45" y="82"/>
                </a:cubicBezTo>
                <a:cubicBezTo>
                  <a:pt x="45" y="82"/>
                  <a:pt x="45" y="82"/>
                  <a:pt x="45" y="82"/>
                </a:cubicBezTo>
                <a:cubicBezTo>
                  <a:pt x="46" y="81"/>
                  <a:pt x="47" y="79"/>
                  <a:pt x="47" y="77"/>
                </a:cubicBezTo>
                <a:cubicBezTo>
                  <a:pt x="47" y="76"/>
                  <a:pt x="46" y="74"/>
                  <a:pt x="45" y="73"/>
                </a:cubicBezTo>
                <a:cubicBezTo>
                  <a:pt x="45" y="73"/>
                  <a:pt x="45" y="73"/>
                  <a:pt x="45" y="73"/>
                </a:cubicBezTo>
                <a:cubicBezTo>
                  <a:pt x="43" y="72"/>
                  <a:pt x="42" y="71"/>
                  <a:pt x="40" y="71"/>
                </a:cubicBezTo>
                <a:cubicBezTo>
                  <a:pt x="38" y="71"/>
                  <a:pt x="37" y="72"/>
                  <a:pt x="36" y="73"/>
                </a:cubicBezTo>
                <a:cubicBezTo>
                  <a:pt x="36" y="73"/>
                  <a:pt x="36" y="73"/>
                  <a:pt x="36" y="73"/>
                </a:cubicBezTo>
                <a:cubicBezTo>
                  <a:pt x="34" y="74"/>
                  <a:pt x="34" y="76"/>
                  <a:pt x="34" y="77"/>
                </a:cubicBezTo>
                <a:cubicBezTo>
                  <a:pt x="34" y="79"/>
                  <a:pt x="34" y="81"/>
                  <a:pt x="36" y="82"/>
                </a:cubicBezTo>
                <a:close/>
                <a:moveTo>
                  <a:pt x="39" y="76"/>
                </a:moveTo>
                <a:cubicBezTo>
                  <a:pt x="39" y="76"/>
                  <a:pt x="39" y="76"/>
                  <a:pt x="39" y="76"/>
                </a:cubicBezTo>
                <a:cubicBezTo>
                  <a:pt x="39" y="76"/>
                  <a:pt x="40" y="75"/>
                  <a:pt x="40" y="75"/>
                </a:cubicBezTo>
                <a:cubicBezTo>
                  <a:pt x="41" y="75"/>
                  <a:pt x="41" y="76"/>
                  <a:pt x="41" y="76"/>
                </a:cubicBezTo>
                <a:cubicBezTo>
                  <a:pt x="41" y="76"/>
                  <a:pt x="41" y="76"/>
                  <a:pt x="41" y="76"/>
                </a:cubicBezTo>
                <a:cubicBezTo>
                  <a:pt x="42" y="76"/>
                  <a:pt x="42" y="77"/>
                  <a:pt x="42" y="77"/>
                </a:cubicBezTo>
                <a:cubicBezTo>
                  <a:pt x="42" y="78"/>
                  <a:pt x="42" y="78"/>
                  <a:pt x="41" y="79"/>
                </a:cubicBezTo>
                <a:cubicBezTo>
                  <a:pt x="41" y="79"/>
                  <a:pt x="41" y="79"/>
                  <a:pt x="41" y="79"/>
                </a:cubicBezTo>
                <a:cubicBezTo>
                  <a:pt x="41" y="79"/>
                  <a:pt x="41" y="79"/>
                  <a:pt x="40" y="79"/>
                </a:cubicBezTo>
                <a:cubicBezTo>
                  <a:pt x="40" y="79"/>
                  <a:pt x="39" y="79"/>
                  <a:pt x="39" y="79"/>
                </a:cubicBezTo>
                <a:cubicBezTo>
                  <a:pt x="38" y="78"/>
                  <a:pt x="38" y="78"/>
                  <a:pt x="38" y="77"/>
                </a:cubicBezTo>
                <a:cubicBezTo>
                  <a:pt x="38" y="77"/>
                  <a:pt x="38" y="76"/>
                  <a:pt x="39" y="76"/>
                </a:cubicBezTo>
                <a:close/>
                <a:moveTo>
                  <a:pt x="18" y="65"/>
                </a:moveTo>
                <a:cubicBezTo>
                  <a:pt x="18" y="65"/>
                  <a:pt x="18" y="65"/>
                  <a:pt x="18" y="65"/>
                </a:cubicBezTo>
                <a:cubicBezTo>
                  <a:pt x="19" y="66"/>
                  <a:pt x="21" y="67"/>
                  <a:pt x="23" y="67"/>
                </a:cubicBezTo>
                <a:cubicBezTo>
                  <a:pt x="24" y="67"/>
                  <a:pt x="26" y="66"/>
                  <a:pt x="27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8" y="64"/>
                  <a:pt x="29" y="62"/>
                  <a:pt x="29" y="60"/>
                </a:cubicBezTo>
                <a:cubicBezTo>
                  <a:pt x="29" y="59"/>
                  <a:pt x="28" y="57"/>
                  <a:pt x="27" y="56"/>
                </a:cubicBezTo>
                <a:cubicBezTo>
                  <a:pt x="27" y="56"/>
                  <a:pt x="27" y="56"/>
                  <a:pt x="27" y="56"/>
                </a:cubicBezTo>
                <a:cubicBezTo>
                  <a:pt x="26" y="54"/>
                  <a:pt x="24" y="54"/>
                  <a:pt x="23" y="54"/>
                </a:cubicBezTo>
                <a:cubicBezTo>
                  <a:pt x="21" y="54"/>
                  <a:pt x="19" y="54"/>
                  <a:pt x="18" y="56"/>
                </a:cubicBezTo>
                <a:cubicBezTo>
                  <a:pt x="17" y="57"/>
                  <a:pt x="16" y="59"/>
                  <a:pt x="16" y="60"/>
                </a:cubicBezTo>
                <a:cubicBezTo>
                  <a:pt x="16" y="62"/>
                  <a:pt x="17" y="64"/>
                  <a:pt x="18" y="65"/>
                </a:cubicBezTo>
                <a:cubicBezTo>
                  <a:pt x="18" y="65"/>
                  <a:pt x="18" y="65"/>
                  <a:pt x="18" y="65"/>
                </a:cubicBezTo>
                <a:close/>
                <a:moveTo>
                  <a:pt x="21" y="59"/>
                </a:moveTo>
                <a:cubicBezTo>
                  <a:pt x="21" y="59"/>
                  <a:pt x="21" y="59"/>
                  <a:pt x="21" y="59"/>
                </a:cubicBezTo>
                <a:cubicBezTo>
                  <a:pt x="21" y="59"/>
                  <a:pt x="21" y="59"/>
                  <a:pt x="21" y="59"/>
                </a:cubicBezTo>
                <a:cubicBezTo>
                  <a:pt x="22" y="59"/>
                  <a:pt x="22" y="58"/>
                  <a:pt x="23" y="58"/>
                </a:cubicBezTo>
                <a:cubicBezTo>
                  <a:pt x="23" y="58"/>
                  <a:pt x="24" y="59"/>
                  <a:pt x="24" y="59"/>
                </a:cubicBezTo>
                <a:cubicBezTo>
                  <a:pt x="24" y="59"/>
                  <a:pt x="25" y="60"/>
                  <a:pt x="25" y="60"/>
                </a:cubicBezTo>
                <a:cubicBezTo>
                  <a:pt x="25" y="61"/>
                  <a:pt x="24" y="61"/>
                  <a:pt x="24" y="62"/>
                </a:cubicBezTo>
                <a:cubicBezTo>
                  <a:pt x="24" y="62"/>
                  <a:pt x="23" y="62"/>
                  <a:pt x="23" y="62"/>
                </a:cubicBezTo>
                <a:cubicBezTo>
                  <a:pt x="22" y="62"/>
                  <a:pt x="22" y="62"/>
                  <a:pt x="21" y="62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61"/>
                  <a:pt x="21" y="61"/>
                  <a:pt x="21" y="60"/>
                </a:cubicBezTo>
                <a:cubicBezTo>
                  <a:pt x="21" y="60"/>
                  <a:pt x="21" y="59"/>
                  <a:pt x="21" y="59"/>
                </a:cubicBezTo>
                <a:close/>
                <a:moveTo>
                  <a:pt x="18" y="82"/>
                </a:moveTo>
                <a:cubicBezTo>
                  <a:pt x="18" y="82"/>
                  <a:pt x="18" y="82"/>
                  <a:pt x="18" y="82"/>
                </a:cubicBezTo>
                <a:cubicBezTo>
                  <a:pt x="19" y="83"/>
                  <a:pt x="21" y="84"/>
                  <a:pt x="23" y="84"/>
                </a:cubicBezTo>
                <a:cubicBezTo>
                  <a:pt x="24" y="84"/>
                  <a:pt x="26" y="83"/>
                  <a:pt x="27" y="82"/>
                </a:cubicBezTo>
                <a:cubicBezTo>
                  <a:pt x="27" y="82"/>
                  <a:pt x="27" y="82"/>
                  <a:pt x="27" y="82"/>
                </a:cubicBezTo>
                <a:cubicBezTo>
                  <a:pt x="28" y="81"/>
                  <a:pt x="29" y="79"/>
                  <a:pt x="29" y="77"/>
                </a:cubicBezTo>
                <a:cubicBezTo>
                  <a:pt x="29" y="76"/>
                  <a:pt x="28" y="74"/>
                  <a:pt x="27" y="73"/>
                </a:cubicBezTo>
                <a:cubicBezTo>
                  <a:pt x="27" y="73"/>
                  <a:pt x="27" y="73"/>
                  <a:pt x="27" y="73"/>
                </a:cubicBezTo>
                <a:cubicBezTo>
                  <a:pt x="26" y="72"/>
                  <a:pt x="24" y="71"/>
                  <a:pt x="23" y="71"/>
                </a:cubicBezTo>
                <a:cubicBezTo>
                  <a:pt x="21" y="71"/>
                  <a:pt x="19" y="72"/>
                  <a:pt x="18" y="73"/>
                </a:cubicBezTo>
                <a:cubicBezTo>
                  <a:pt x="18" y="73"/>
                  <a:pt x="18" y="73"/>
                  <a:pt x="18" y="73"/>
                </a:cubicBezTo>
                <a:cubicBezTo>
                  <a:pt x="17" y="74"/>
                  <a:pt x="16" y="76"/>
                  <a:pt x="16" y="77"/>
                </a:cubicBezTo>
                <a:cubicBezTo>
                  <a:pt x="16" y="79"/>
                  <a:pt x="17" y="81"/>
                  <a:pt x="18" y="82"/>
                </a:cubicBezTo>
                <a:close/>
                <a:moveTo>
                  <a:pt x="21" y="76"/>
                </a:moveTo>
                <a:cubicBezTo>
                  <a:pt x="21" y="76"/>
                  <a:pt x="21" y="76"/>
                  <a:pt x="21" y="76"/>
                </a:cubicBezTo>
                <a:cubicBezTo>
                  <a:pt x="21" y="76"/>
                  <a:pt x="21" y="76"/>
                  <a:pt x="21" y="76"/>
                </a:cubicBezTo>
                <a:cubicBezTo>
                  <a:pt x="22" y="76"/>
                  <a:pt x="22" y="75"/>
                  <a:pt x="23" y="75"/>
                </a:cubicBezTo>
                <a:cubicBezTo>
                  <a:pt x="23" y="75"/>
                  <a:pt x="24" y="76"/>
                  <a:pt x="24" y="76"/>
                </a:cubicBezTo>
                <a:cubicBezTo>
                  <a:pt x="24" y="76"/>
                  <a:pt x="25" y="77"/>
                  <a:pt x="25" y="77"/>
                </a:cubicBezTo>
                <a:cubicBezTo>
                  <a:pt x="25" y="78"/>
                  <a:pt x="24" y="78"/>
                  <a:pt x="24" y="79"/>
                </a:cubicBezTo>
                <a:cubicBezTo>
                  <a:pt x="24" y="79"/>
                  <a:pt x="23" y="79"/>
                  <a:pt x="23" y="79"/>
                </a:cubicBezTo>
                <a:cubicBezTo>
                  <a:pt x="22" y="79"/>
                  <a:pt x="22" y="79"/>
                  <a:pt x="21" y="79"/>
                </a:cubicBezTo>
                <a:cubicBezTo>
                  <a:pt x="21" y="79"/>
                  <a:pt x="21" y="79"/>
                  <a:pt x="21" y="79"/>
                </a:cubicBezTo>
                <a:cubicBezTo>
                  <a:pt x="21" y="78"/>
                  <a:pt x="21" y="78"/>
                  <a:pt x="21" y="77"/>
                </a:cubicBezTo>
                <a:cubicBezTo>
                  <a:pt x="21" y="77"/>
                  <a:pt x="21" y="76"/>
                  <a:pt x="21" y="76"/>
                </a:cubicBezTo>
                <a:close/>
                <a:moveTo>
                  <a:pt x="53" y="65"/>
                </a:moveTo>
                <a:cubicBezTo>
                  <a:pt x="53" y="65"/>
                  <a:pt x="53" y="65"/>
                  <a:pt x="53" y="65"/>
                </a:cubicBezTo>
                <a:cubicBezTo>
                  <a:pt x="54" y="66"/>
                  <a:pt x="56" y="67"/>
                  <a:pt x="58" y="67"/>
                </a:cubicBezTo>
                <a:cubicBezTo>
                  <a:pt x="59" y="67"/>
                  <a:pt x="61" y="66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63" y="64"/>
                  <a:pt x="64" y="62"/>
                  <a:pt x="64" y="60"/>
                </a:cubicBezTo>
                <a:cubicBezTo>
                  <a:pt x="64" y="59"/>
                  <a:pt x="63" y="57"/>
                  <a:pt x="62" y="56"/>
                </a:cubicBezTo>
                <a:cubicBezTo>
                  <a:pt x="62" y="56"/>
                  <a:pt x="62" y="56"/>
                  <a:pt x="62" y="56"/>
                </a:cubicBezTo>
                <a:cubicBezTo>
                  <a:pt x="61" y="54"/>
                  <a:pt x="59" y="54"/>
                  <a:pt x="58" y="54"/>
                </a:cubicBezTo>
                <a:cubicBezTo>
                  <a:pt x="56" y="54"/>
                  <a:pt x="54" y="54"/>
                  <a:pt x="53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2" y="57"/>
                  <a:pt x="51" y="59"/>
                  <a:pt x="51" y="60"/>
                </a:cubicBezTo>
                <a:cubicBezTo>
                  <a:pt x="51" y="62"/>
                  <a:pt x="52" y="64"/>
                  <a:pt x="53" y="65"/>
                </a:cubicBezTo>
                <a:cubicBezTo>
                  <a:pt x="53" y="65"/>
                  <a:pt x="53" y="65"/>
                  <a:pt x="53" y="65"/>
                </a:cubicBezTo>
                <a:close/>
                <a:moveTo>
                  <a:pt x="56" y="59"/>
                </a:moveTo>
                <a:cubicBezTo>
                  <a:pt x="56" y="59"/>
                  <a:pt x="56" y="59"/>
                  <a:pt x="56" y="59"/>
                </a:cubicBezTo>
                <a:cubicBezTo>
                  <a:pt x="57" y="59"/>
                  <a:pt x="57" y="58"/>
                  <a:pt x="58" y="58"/>
                </a:cubicBezTo>
                <a:cubicBezTo>
                  <a:pt x="58" y="58"/>
                  <a:pt x="59" y="59"/>
                  <a:pt x="59" y="59"/>
                </a:cubicBezTo>
                <a:cubicBezTo>
                  <a:pt x="59" y="59"/>
                  <a:pt x="59" y="60"/>
                  <a:pt x="59" y="60"/>
                </a:cubicBezTo>
                <a:cubicBezTo>
                  <a:pt x="59" y="61"/>
                  <a:pt x="59" y="61"/>
                  <a:pt x="59" y="62"/>
                </a:cubicBezTo>
                <a:cubicBezTo>
                  <a:pt x="59" y="62"/>
                  <a:pt x="58" y="62"/>
                  <a:pt x="58" y="62"/>
                </a:cubicBezTo>
                <a:cubicBezTo>
                  <a:pt x="57" y="62"/>
                  <a:pt x="57" y="62"/>
                  <a:pt x="56" y="62"/>
                </a:cubicBezTo>
                <a:cubicBezTo>
                  <a:pt x="56" y="61"/>
                  <a:pt x="56" y="61"/>
                  <a:pt x="56" y="60"/>
                </a:cubicBezTo>
                <a:cubicBezTo>
                  <a:pt x="56" y="60"/>
                  <a:pt x="56" y="59"/>
                  <a:pt x="56" y="59"/>
                </a:cubicBezTo>
                <a:close/>
                <a:moveTo>
                  <a:pt x="53" y="82"/>
                </a:moveTo>
                <a:cubicBezTo>
                  <a:pt x="53" y="82"/>
                  <a:pt x="53" y="82"/>
                  <a:pt x="53" y="82"/>
                </a:cubicBezTo>
                <a:cubicBezTo>
                  <a:pt x="54" y="83"/>
                  <a:pt x="56" y="84"/>
                  <a:pt x="58" y="84"/>
                </a:cubicBezTo>
                <a:cubicBezTo>
                  <a:pt x="59" y="84"/>
                  <a:pt x="61" y="83"/>
                  <a:pt x="62" y="82"/>
                </a:cubicBezTo>
                <a:cubicBezTo>
                  <a:pt x="62" y="82"/>
                  <a:pt x="62" y="82"/>
                  <a:pt x="62" y="82"/>
                </a:cubicBezTo>
                <a:cubicBezTo>
                  <a:pt x="63" y="81"/>
                  <a:pt x="64" y="79"/>
                  <a:pt x="64" y="77"/>
                </a:cubicBezTo>
                <a:cubicBezTo>
                  <a:pt x="64" y="76"/>
                  <a:pt x="63" y="74"/>
                  <a:pt x="62" y="73"/>
                </a:cubicBezTo>
                <a:cubicBezTo>
                  <a:pt x="62" y="73"/>
                  <a:pt x="62" y="73"/>
                  <a:pt x="62" y="73"/>
                </a:cubicBezTo>
                <a:cubicBezTo>
                  <a:pt x="61" y="72"/>
                  <a:pt x="59" y="71"/>
                  <a:pt x="58" y="71"/>
                </a:cubicBezTo>
                <a:cubicBezTo>
                  <a:pt x="56" y="71"/>
                  <a:pt x="54" y="72"/>
                  <a:pt x="53" y="73"/>
                </a:cubicBezTo>
                <a:cubicBezTo>
                  <a:pt x="53" y="73"/>
                  <a:pt x="53" y="73"/>
                  <a:pt x="53" y="73"/>
                </a:cubicBezTo>
                <a:cubicBezTo>
                  <a:pt x="52" y="74"/>
                  <a:pt x="51" y="76"/>
                  <a:pt x="51" y="77"/>
                </a:cubicBezTo>
                <a:cubicBezTo>
                  <a:pt x="51" y="79"/>
                  <a:pt x="52" y="81"/>
                  <a:pt x="53" y="82"/>
                </a:cubicBezTo>
                <a:cubicBezTo>
                  <a:pt x="53" y="82"/>
                  <a:pt x="53" y="82"/>
                  <a:pt x="53" y="82"/>
                </a:cubicBezTo>
                <a:close/>
                <a:moveTo>
                  <a:pt x="56" y="76"/>
                </a:moveTo>
                <a:cubicBezTo>
                  <a:pt x="56" y="76"/>
                  <a:pt x="56" y="76"/>
                  <a:pt x="56" y="76"/>
                </a:cubicBezTo>
                <a:cubicBezTo>
                  <a:pt x="57" y="76"/>
                  <a:pt x="57" y="75"/>
                  <a:pt x="58" y="75"/>
                </a:cubicBezTo>
                <a:cubicBezTo>
                  <a:pt x="58" y="75"/>
                  <a:pt x="59" y="76"/>
                  <a:pt x="59" y="76"/>
                </a:cubicBezTo>
                <a:cubicBezTo>
                  <a:pt x="59" y="76"/>
                  <a:pt x="59" y="77"/>
                  <a:pt x="59" y="77"/>
                </a:cubicBezTo>
                <a:cubicBezTo>
                  <a:pt x="59" y="78"/>
                  <a:pt x="59" y="78"/>
                  <a:pt x="59" y="79"/>
                </a:cubicBezTo>
                <a:cubicBezTo>
                  <a:pt x="59" y="79"/>
                  <a:pt x="58" y="79"/>
                  <a:pt x="58" y="79"/>
                </a:cubicBezTo>
                <a:cubicBezTo>
                  <a:pt x="57" y="79"/>
                  <a:pt x="57" y="79"/>
                  <a:pt x="56" y="79"/>
                </a:cubicBezTo>
                <a:cubicBezTo>
                  <a:pt x="56" y="78"/>
                  <a:pt x="56" y="78"/>
                  <a:pt x="56" y="77"/>
                </a:cubicBezTo>
                <a:cubicBezTo>
                  <a:pt x="56" y="77"/>
                  <a:pt x="56" y="76"/>
                  <a:pt x="56" y="76"/>
                </a:cubicBezTo>
                <a:close/>
                <a:moveTo>
                  <a:pt x="36" y="65"/>
                </a:moveTo>
                <a:cubicBezTo>
                  <a:pt x="36" y="65"/>
                  <a:pt x="36" y="65"/>
                  <a:pt x="36" y="65"/>
                </a:cubicBezTo>
                <a:cubicBezTo>
                  <a:pt x="37" y="66"/>
                  <a:pt x="38" y="67"/>
                  <a:pt x="40" y="67"/>
                </a:cubicBezTo>
                <a:cubicBezTo>
                  <a:pt x="42" y="67"/>
                  <a:pt x="43" y="66"/>
                  <a:pt x="45" y="65"/>
                </a:cubicBezTo>
                <a:cubicBezTo>
                  <a:pt x="45" y="65"/>
                  <a:pt x="45" y="65"/>
                  <a:pt x="45" y="65"/>
                </a:cubicBezTo>
                <a:cubicBezTo>
                  <a:pt x="46" y="64"/>
                  <a:pt x="47" y="62"/>
                  <a:pt x="47" y="60"/>
                </a:cubicBezTo>
                <a:cubicBezTo>
                  <a:pt x="47" y="59"/>
                  <a:pt x="46" y="57"/>
                  <a:pt x="45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3" y="54"/>
                  <a:pt x="42" y="54"/>
                  <a:pt x="40" y="54"/>
                </a:cubicBezTo>
                <a:cubicBezTo>
                  <a:pt x="38" y="54"/>
                  <a:pt x="37" y="54"/>
                  <a:pt x="36" y="56"/>
                </a:cubicBezTo>
                <a:cubicBezTo>
                  <a:pt x="34" y="57"/>
                  <a:pt x="34" y="59"/>
                  <a:pt x="34" y="60"/>
                </a:cubicBezTo>
                <a:cubicBezTo>
                  <a:pt x="34" y="62"/>
                  <a:pt x="34" y="64"/>
                  <a:pt x="36" y="65"/>
                </a:cubicBezTo>
                <a:cubicBezTo>
                  <a:pt x="36" y="65"/>
                  <a:pt x="36" y="65"/>
                  <a:pt x="36" y="65"/>
                </a:cubicBezTo>
                <a:close/>
                <a:moveTo>
                  <a:pt x="39" y="59"/>
                </a:moveTo>
                <a:cubicBezTo>
                  <a:pt x="39" y="59"/>
                  <a:pt x="39" y="59"/>
                  <a:pt x="39" y="59"/>
                </a:cubicBezTo>
                <a:cubicBezTo>
                  <a:pt x="39" y="59"/>
                  <a:pt x="40" y="58"/>
                  <a:pt x="40" y="58"/>
                </a:cubicBezTo>
                <a:cubicBezTo>
                  <a:pt x="41" y="58"/>
                  <a:pt x="41" y="59"/>
                  <a:pt x="41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2" y="59"/>
                  <a:pt x="42" y="60"/>
                  <a:pt x="42" y="60"/>
                </a:cubicBezTo>
                <a:cubicBezTo>
                  <a:pt x="42" y="61"/>
                  <a:pt x="42" y="61"/>
                  <a:pt x="41" y="62"/>
                </a:cubicBezTo>
                <a:cubicBezTo>
                  <a:pt x="41" y="62"/>
                  <a:pt x="41" y="62"/>
                  <a:pt x="41" y="62"/>
                </a:cubicBezTo>
                <a:cubicBezTo>
                  <a:pt x="41" y="62"/>
                  <a:pt x="41" y="62"/>
                  <a:pt x="40" y="62"/>
                </a:cubicBezTo>
                <a:cubicBezTo>
                  <a:pt x="40" y="62"/>
                  <a:pt x="39" y="62"/>
                  <a:pt x="39" y="62"/>
                </a:cubicBezTo>
                <a:cubicBezTo>
                  <a:pt x="38" y="61"/>
                  <a:pt x="38" y="61"/>
                  <a:pt x="38" y="60"/>
                </a:cubicBezTo>
                <a:cubicBezTo>
                  <a:pt x="38" y="60"/>
                  <a:pt x="38" y="59"/>
                  <a:pt x="39" y="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627654" y="1530628"/>
            <a:ext cx="2969186" cy="2111444"/>
            <a:chOff x="5669543" y="1420114"/>
            <a:chExt cx="3125492" cy="2222596"/>
          </a:xfrm>
        </p:grpSpPr>
        <p:grpSp>
          <p:nvGrpSpPr>
            <p:cNvPr id="42" name="组合 41"/>
            <p:cNvGrpSpPr/>
            <p:nvPr/>
          </p:nvGrpSpPr>
          <p:grpSpPr>
            <a:xfrm>
              <a:off x="5669543" y="1420114"/>
              <a:ext cx="3125492" cy="2222596"/>
              <a:chOff x="5669543" y="1420114"/>
              <a:chExt cx="3125492" cy="2222596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5669543" y="1620235"/>
                <a:ext cx="1693116" cy="2022475"/>
                <a:chOff x="5986461" y="1572906"/>
                <a:chExt cx="2089151" cy="2495550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986461" y="2230131"/>
                  <a:ext cx="1062038" cy="1838325"/>
                </a:xfrm>
                <a:custGeom>
                  <a:avLst/>
                  <a:gdLst>
                    <a:gd name="T0" fmla="*/ 117 w 1069"/>
                    <a:gd name="T1" fmla="*/ 0 h 1851"/>
                    <a:gd name="T2" fmla="*/ 234 w 1069"/>
                    <a:gd name="T3" fmla="*/ 117 h 1851"/>
                    <a:gd name="T4" fmla="*/ 234 w 1069"/>
                    <a:gd name="T5" fmla="*/ 902 h 1851"/>
                    <a:gd name="T6" fmla="*/ 952 w 1069"/>
                    <a:gd name="T7" fmla="*/ 902 h 1851"/>
                    <a:gd name="T8" fmla="*/ 1069 w 1069"/>
                    <a:gd name="T9" fmla="*/ 1019 h 1851"/>
                    <a:gd name="T10" fmla="*/ 952 w 1069"/>
                    <a:gd name="T11" fmla="*/ 1135 h 1851"/>
                    <a:gd name="T12" fmla="*/ 563 w 1069"/>
                    <a:gd name="T13" fmla="*/ 1135 h 1851"/>
                    <a:gd name="T14" fmla="*/ 563 w 1069"/>
                    <a:gd name="T15" fmla="*/ 1746 h 1851"/>
                    <a:gd name="T16" fmla="*/ 835 w 1069"/>
                    <a:gd name="T17" fmla="*/ 1746 h 1851"/>
                    <a:gd name="T18" fmla="*/ 835 w 1069"/>
                    <a:gd name="T19" fmla="*/ 1746 h 1851"/>
                    <a:gd name="T20" fmla="*/ 835 w 1069"/>
                    <a:gd name="T21" fmla="*/ 1746 h 1851"/>
                    <a:gd name="T22" fmla="*/ 889 w 1069"/>
                    <a:gd name="T23" fmla="*/ 1797 h 1851"/>
                    <a:gd name="T24" fmla="*/ 835 w 1069"/>
                    <a:gd name="T25" fmla="*/ 1851 h 1851"/>
                    <a:gd name="T26" fmla="*/ 835 w 1069"/>
                    <a:gd name="T27" fmla="*/ 1851 h 1851"/>
                    <a:gd name="T28" fmla="*/ 835 w 1069"/>
                    <a:gd name="T29" fmla="*/ 1851 h 1851"/>
                    <a:gd name="T30" fmla="*/ 266 w 1069"/>
                    <a:gd name="T31" fmla="*/ 1851 h 1851"/>
                    <a:gd name="T32" fmla="*/ 266 w 1069"/>
                    <a:gd name="T33" fmla="*/ 1851 h 1851"/>
                    <a:gd name="T34" fmla="*/ 215 w 1069"/>
                    <a:gd name="T35" fmla="*/ 1797 h 1851"/>
                    <a:gd name="T36" fmla="*/ 266 w 1069"/>
                    <a:gd name="T37" fmla="*/ 1746 h 1851"/>
                    <a:gd name="T38" fmla="*/ 266 w 1069"/>
                    <a:gd name="T39" fmla="*/ 1746 h 1851"/>
                    <a:gd name="T40" fmla="*/ 500 w 1069"/>
                    <a:gd name="T41" fmla="*/ 1746 h 1851"/>
                    <a:gd name="T42" fmla="*/ 500 w 1069"/>
                    <a:gd name="T43" fmla="*/ 1135 h 1851"/>
                    <a:gd name="T44" fmla="*/ 110 w 1069"/>
                    <a:gd name="T45" fmla="*/ 1135 h 1851"/>
                    <a:gd name="T46" fmla="*/ 110 w 1069"/>
                    <a:gd name="T47" fmla="*/ 1135 h 1851"/>
                    <a:gd name="T48" fmla="*/ 0 w 1069"/>
                    <a:gd name="T49" fmla="*/ 1019 h 1851"/>
                    <a:gd name="T50" fmla="*/ 0 w 1069"/>
                    <a:gd name="T51" fmla="*/ 117 h 1851"/>
                    <a:gd name="T52" fmla="*/ 117 w 1069"/>
                    <a:gd name="T53" fmla="*/ 0 h 18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069" h="1851">
                      <a:moveTo>
                        <a:pt x="117" y="0"/>
                      </a:moveTo>
                      <a:cubicBezTo>
                        <a:pt x="180" y="0"/>
                        <a:pt x="234" y="52"/>
                        <a:pt x="234" y="117"/>
                      </a:cubicBezTo>
                      <a:cubicBezTo>
                        <a:pt x="234" y="902"/>
                        <a:pt x="234" y="902"/>
                        <a:pt x="234" y="902"/>
                      </a:cubicBezTo>
                      <a:cubicBezTo>
                        <a:pt x="952" y="902"/>
                        <a:pt x="952" y="902"/>
                        <a:pt x="952" y="902"/>
                      </a:cubicBezTo>
                      <a:cubicBezTo>
                        <a:pt x="1015" y="902"/>
                        <a:pt x="1069" y="954"/>
                        <a:pt x="1069" y="1019"/>
                      </a:cubicBezTo>
                      <a:cubicBezTo>
                        <a:pt x="1069" y="1082"/>
                        <a:pt x="1015" y="1135"/>
                        <a:pt x="952" y="1135"/>
                      </a:cubicBezTo>
                      <a:cubicBezTo>
                        <a:pt x="563" y="1135"/>
                        <a:pt x="563" y="1135"/>
                        <a:pt x="563" y="1135"/>
                      </a:cubicBezTo>
                      <a:cubicBezTo>
                        <a:pt x="563" y="1746"/>
                        <a:pt x="563" y="1746"/>
                        <a:pt x="563" y="1746"/>
                      </a:cubicBezTo>
                      <a:cubicBezTo>
                        <a:pt x="835" y="1746"/>
                        <a:pt x="835" y="1746"/>
                        <a:pt x="835" y="1746"/>
                      </a:cubicBezTo>
                      <a:cubicBezTo>
                        <a:pt x="835" y="1746"/>
                        <a:pt x="835" y="1746"/>
                        <a:pt x="835" y="1746"/>
                      </a:cubicBezTo>
                      <a:cubicBezTo>
                        <a:pt x="835" y="1746"/>
                        <a:pt x="835" y="1746"/>
                        <a:pt x="835" y="1746"/>
                      </a:cubicBezTo>
                      <a:cubicBezTo>
                        <a:pt x="866" y="1746"/>
                        <a:pt x="889" y="1769"/>
                        <a:pt x="889" y="1797"/>
                      </a:cubicBezTo>
                      <a:cubicBezTo>
                        <a:pt x="889" y="1828"/>
                        <a:pt x="866" y="1851"/>
                        <a:pt x="835" y="1851"/>
                      </a:cubicBezTo>
                      <a:cubicBezTo>
                        <a:pt x="835" y="1851"/>
                        <a:pt x="835" y="1851"/>
                        <a:pt x="835" y="1851"/>
                      </a:cubicBezTo>
                      <a:cubicBezTo>
                        <a:pt x="835" y="1851"/>
                        <a:pt x="835" y="1851"/>
                        <a:pt x="835" y="1851"/>
                      </a:cubicBezTo>
                      <a:cubicBezTo>
                        <a:pt x="266" y="1851"/>
                        <a:pt x="266" y="1851"/>
                        <a:pt x="266" y="1851"/>
                      </a:cubicBezTo>
                      <a:cubicBezTo>
                        <a:pt x="266" y="1851"/>
                        <a:pt x="266" y="1851"/>
                        <a:pt x="266" y="1851"/>
                      </a:cubicBezTo>
                      <a:cubicBezTo>
                        <a:pt x="238" y="1851"/>
                        <a:pt x="215" y="1828"/>
                        <a:pt x="215" y="1797"/>
                      </a:cubicBezTo>
                      <a:cubicBezTo>
                        <a:pt x="215" y="1769"/>
                        <a:pt x="238" y="1746"/>
                        <a:pt x="266" y="1746"/>
                      </a:cubicBezTo>
                      <a:cubicBezTo>
                        <a:pt x="266" y="1746"/>
                        <a:pt x="266" y="1746"/>
                        <a:pt x="266" y="1746"/>
                      </a:cubicBezTo>
                      <a:cubicBezTo>
                        <a:pt x="500" y="1746"/>
                        <a:pt x="500" y="1746"/>
                        <a:pt x="500" y="1746"/>
                      </a:cubicBezTo>
                      <a:cubicBezTo>
                        <a:pt x="500" y="1135"/>
                        <a:pt x="500" y="1135"/>
                        <a:pt x="500" y="1135"/>
                      </a:cubicBezTo>
                      <a:cubicBezTo>
                        <a:pt x="110" y="1135"/>
                        <a:pt x="110" y="1135"/>
                        <a:pt x="110" y="1135"/>
                      </a:cubicBezTo>
                      <a:cubicBezTo>
                        <a:pt x="110" y="1135"/>
                        <a:pt x="110" y="1135"/>
                        <a:pt x="110" y="1135"/>
                      </a:cubicBezTo>
                      <a:cubicBezTo>
                        <a:pt x="49" y="1131"/>
                        <a:pt x="0" y="1082"/>
                        <a:pt x="0" y="1019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52"/>
                        <a:pt x="52" y="0"/>
                        <a:pt x="1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Oval 6"/>
                <p:cNvSpPr>
                  <a:spLocks noChangeArrowheads="1"/>
                </p:cNvSpPr>
                <p:nvPr/>
              </p:nvSpPr>
              <p:spPr bwMode="auto">
                <a:xfrm>
                  <a:off x="6332536" y="1572906"/>
                  <a:ext cx="412750" cy="412750"/>
                </a:xfrm>
                <a:prstGeom prst="ellipse">
                  <a:avLst/>
                </a:prstGeom>
                <a:solidFill>
                  <a:srgbClr val="A7B7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Freeform 7"/>
                <p:cNvSpPr/>
                <p:nvPr/>
              </p:nvSpPr>
              <p:spPr bwMode="auto">
                <a:xfrm>
                  <a:off x="6318249" y="2060268"/>
                  <a:ext cx="998538" cy="1774825"/>
                </a:xfrm>
                <a:custGeom>
                  <a:avLst/>
                  <a:gdLst>
                    <a:gd name="T0" fmla="*/ 208 w 1004"/>
                    <a:gd name="T1" fmla="*/ 0 h 1787"/>
                    <a:gd name="T2" fmla="*/ 345 w 1004"/>
                    <a:gd name="T3" fmla="*/ 54 h 1787"/>
                    <a:gd name="T4" fmla="*/ 345 w 1004"/>
                    <a:gd name="T5" fmla="*/ 54 h 1787"/>
                    <a:gd name="T6" fmla="*/ 345 w 1004"/>
                    <a:gd name="T7" fmla="*/ 54 h 1787"/>
                    <a:gd name="T8" fmla="*/ 363 w 1004"/>
                    <a:gd name="T9" fmla="*/ 72 h 1787"/>
                    <a:gd name="T10" fmla="*/ 617 w 1004"/>
                    <a:gd name="T11" fmla="*/ 333 h 1787"/>
                    <a:gd name="T12" fmla="*/ 937 w 1004"/>
                    <a:gd name="T13" fmla="*/ 333 h 1787"/>
                    <a:gd name="T14" fmla="*/ 1004 w 1004"/>
                    <a:gd name="T15" fmla="*/ 400 h 1787"/>
                    <a:gd name="T16" fmla="*/ 937 w 1004"/>
                    <a:gd name="T17" fmla="*/ 467 h 1787"/>
                    <a:gd name="T18" fmla="*/ 577 w 1004"/>
                    <a:gd name="T19" fmla="*/ 467 h 1787"/>
                    <a:gd name="T20" fmla="*/ 412 w 1004"/>
                    <a:gd name="T21" fmla="*/ 303 h 1787"/>
                    <a:gd name="T22" fmla="*/ 412 w 1004"/>
                    <a:gd name="T23" fmla="*/ 782 h 1787"/>
                    <a:gd name="T24" fmla="*/ 937 w 1004"/>
                    <a:gd name="T25" fmla="*/ 782 h 1787"/>
                    <a:gd name="T26" fmla="*/ 937 w 1004"/>
                    <a:gd name="T27" fmla="*/ 782 h 1787"/>
                    <a:gd name="T28" fmla="*/ 1002 w 1004"/>
                    <a:gd name="T29" fmla="*/ 847 h 1787"/>
                    <a:gd name="T30" fmla="*/ 1002 w 1004"/>
                    <a:gd name="T31" fmla="*/ 849 h 1787"/>
                    <a:gd name="T32" fmla="*/ 1002 w 1004"/>
                    <a:gd name="T33" fmla="*/ 849 h 1787"/>
                    <a:gd name="T34" fmla="*/ 1002 w 1004"/>
                    <a:gd name="T35" fmla="*/ 1677 h 1787"/>
                    <a:gd name="T36" fmla="*/ 890 w 1004"/>
                    <a:gd name="T37" fmla="*/ 1787 h 1787"/>
                    <a:gd name="T38" fmla="*/ 779 w 1004"/>
                    <a:gd name="T39" fmla="*/ 1677 h 1787"/>
                    <a:gd name="T40" fmla="*/ 779 w 1004"/>
                    <a:gd name="T41" fmla="*/ 1024 h 1787"/>
                    <a:gd name="T42" fmla="*/ 208 w 1004"/>
                    <a:gd name="T43" fmla="*/ 1024 h 1787"/>
                    <a:gd name="T44" fmla="*/ 0 w 1004"/>
                    <a:gd name="T45" fmla="*/ 817 h 1787"/>
                    <a:gd name="T46" fmla="*/ 0 w 1004"/>
                    <a:gd name="T47" fmla="*/ 207 h 1787"/>
                    <a:gd name="T48" fmla="*/ 208 w 1004"/>
                    <a:gd name="T49" fmla="*/ 0 h 17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04" h="1787">
                      <a:moveTo>
                        <a:pt x="208" y="0"/>
                      </a:moveTo>
                      <a:cubicBezTo>
                        <a:pt x="259" y="0"/>
                        <a:pt x="309" y="21"/>
                        <a:pt x="345" y="54"/>
                      </a:cubicBezTo>
                      <a:cubicBezTo>
                        <a:pt x="345" y="54"/>
                        <a:pt x="345" y="54"/>
                        <a:pt x="345" y="54"/>
                      </a:cubicBezTo>
                      <a:cubicBezTo>
                        <a:pt x="345" y="54"/>
                        <a:pt x="345" y="54"/>
                        <a:pt x="345" y="54"/>
                      </a:cubicBezTo>
                      <a:cubicBezTo>
                        <a:pt x="352" y="59"/>
                        <a:pt x="358" y="65"/>
                        <a:pt x="363" y="72"/>
                      </a:cubicBezTo>
                      <a:cubicBezTo>
                        <a:pt x="617" y="333"/>
                        <a:pt x="617" y="333"/>
                        <a:pt x="617" y="333"/>
                      </a:cubicBezTo>
                      <a:cubicBezTo>
                        <a:pt x="937" y="333"/>
                        <a:pt x="937" y="333"/>
                        <a:pt x="937" y="333"/>
                      </a:cubicBezTo>
                      <a:cubicBezTo>
                        <a:pt x="973" y="333"/>
                        <a:pt x="1004" y="362"/>
                        <a:pt x="1004" y="400"/>
                      </a:cubicBezTo>
                      <a:cubicBezTo>
                        <a:pt x="1004" y="438"/>
                        <a:pt x="973" y="467"/>
                        <a:pt x="937" y="467"/>
                      </a:cubicBezTo>
                      <a:cubicBezTo>
                        <a:pt x="577" y="467"/>
                        <a:pt x="577" y="467"/>
                        <a:pt x="577" y="467"/>
                      </a:cubicBezTo>
                      <a:cubicBezTo>
                        <a:pt x="412" y="303"/>
                        <a:pt x="412" y="303"/>
                        <a:pt x="412" y="303"/>
                      </a:cubicBezTo>
                      <a:cubicBezTo>
                        <a:pt x="412" y="782"/>
                        <a:pt x="412" y="782"/>
                        <a:pt x="412" y="782"/>
                      </a:cubicBezTo>
                      <a:cubicBezTo>
                        <a:pt x="937" y="782"/>
                        <a:pt x="937" y="782"/>
                        <a:pt x="937" y="782"/>
                      </a:cubicBezTo>
                      <a:cubicBezTo>
                        <a:pt x="937" y="782"/>
                        <a:pt x="937" y="782"/>
                        <a:pt x="937" y="782"/>
                      </a:cubicBezTo>
                      <a:cubicBezTo>
                        <a:pt x="973" y="782"/>
                        <a:pt x="1002" y="811"/>
                        <a:pt x="1002" y="847"/>
                      </a:cubicBezTo>
                      <a:cubicBezTo>
                        <a:pt x="1002" y="849"/>
                        <a:pt x="1002" y="849"/>
                        <a:pt x="1002" y="849"/>
                      </a:cubicBezTo>
                      <a:cubicBezTo>
                        <a:pt x="1002" y="849"/>
                        <a:pt x="1002" y="849"/>
                        <a:pt x="1002" y="849"/>
                      </a:cubicBezTo>
                      <a:cubicBezTo>
                        <a:pt x="1002" y="1677"/>
                        <a:pt x="1002" y="1677"/>
                        <a:pt x="1002" y="1677"/>
                      </a:cubicBezTo>
                      <a:cubicBezTo>
                        <a:pt x="1002" y="1738"/>
                        <a:pt x="953" y="1787"/>
                        <a:pt x="890" y="1787"/>
                      </a:cubicBezTo>
                      <a:cubicBezTo>
                        <a:pt x="829" y="1787"/>
                        <a:pt x="779" y="1738"/>
                        <a:pt x="779" y="1677"/>
                      </a:cubicBezTo>
                      <a:cubicBezTo>
                        <a:pt x="779" y="1024"/>
                        <a:pt x="779" y="1024"/>
                        <a:pt x="779" y="1024"/>
                      </a:cubicBezTo>
                      <a:cubicBezTo>
                        <a:pt x="208" y="1024"/>
                        <a:pt x="208" y="1024"/>
                        <a:pt x="208" y="1024"/>
                      </a:cubicBezTo>
                      <a:cubicBezTo>
                        <a:pt x="93" y="1024"/>
                        <a:pt x="0" y="932"/>
                        <a:pt x="0" y="817"/>
                      </a:cubicBezTo>
                      <a:cubicBezTo>
                        <a:pt x="0" y="207"/>
                        <a:pt x="0" y="207"/>
                        <a:pt x="0" y="207"/>
                      </a:cubicBezTo>
                      <a:cubicBezTo>
                        <a:pt x="0" y="92"/>
                        <a:pt x="93" y="0"/>
                        <a:pt x="208" y="0"/>
                      </a:cubicBezTo>
                      <a:close/>
                    </a:path>
                  </a:pathLst>
                </a:custGeom>
                <a:solidFill>
                  <a:srgbClr val="A7B7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Freeform 8"/>
                <p:cNvSpPr/>
                <p:nvPr/>
              </p:nvSpPr>
              <p:spPr bwMode="auto">
                <a:xfrm>
                  <a:off x="7048499" y="2596843"/>
                  <a:ext cx="1027113" cy="1471612"/>
                </a:xfrm>
                <a:custGeom>
                  <a:avLst/>
                  <a:gdLst>
                    <a:gd name="T0" fmla="*/ 953 w 1032"/>
                    <a:gd name="T1" fmla="*/ 0 h 1481"/>
                    <a:gd name="T2" fmla="*/ 911 w 1032"/>
                    <a:gd name="T3" fmla="*/ 0 h 1481"/>
                    <a:gd name="T4" fmla="*/ 79 w 1032"/>
                    <a:gd name="T5" fmla="*/ 0 h 1481"/>
                    <a:gd name="T6" fmla="*/ 0 w 1032"/>
                    <a:gd name="T7" fmla="*/ 79 h 1481"/>
                    <a:gd name="T8" fmla="*/ 79 w 1032"/>
                    <a:gd name="T9" fmla="*/ 158 h 1481"/>
                    <a:gd name="T10" fmla="*/ 595 w 1032"/>
                    <a:gd name="T11" fmla="*/ 158 h 1481"/>
                    <a:gd name="T12" fmla="*/ 595 w 1032"/>
                    <a:gd name="T13" fmla="*/ 1360 h 1481"/>
                    <a:gd name="T14" fmla="*/ 308 w 1032"/>
                    <a:gd name="T15" fmla="*/ 1360 h 1481"/>
                    <a:gd name="T16" fmla="*/ 247 w 1032"/>
                    <a:gd name="T17" fmla="*/ 1420 h 1481"/>
                    <a:gd name="T18" fmla="*/ 308 w 1032"/>
                    <a:gd name="T19" fmla="*/ 1481 h 1481"/>
                    <a:gd name="T20" fmla="*/ 957 w 1032"/>
                    <a:gd name="T21" fmla="*/ 1481 h 1481"/>
                    <a:gd name="T22" fmla="*/ 1018 w 1032"/>
                    <a:gd name="T23" fmla="*/ 1420 h 1481"/>
                    <a:gd name="T24" fmla="*/ 957 w 1032"/>
                    <a:gd name="T25" fmla="*/ 1360 h 1481"/>
                    <a:gd name="T26" fmla="*/ 845 w 1032"/>
                    <a:gd name="T27" fmla="*/ 1360 h 1481"/>
                    <a:gd name="T28" fmla="*/ 845 w 1032"/>
                    <a:gd name="T29" fmla="*/ 158 h 1481"/>
                    <a:gd name="T30" fmla="*/ 953 w 1032"/>
                    <a:gd name="T31" fmla="*/ 158 h 1481"/>
                    <a:gd name="T32" fmla="*/ 1032 w 1032"/>
                    <a:gd name="T33" fmla="*/ 79 h 1481"/>
                    <a:gd name="T34" fmla="*/ 953 w 1032"/>
                    <a:gd name="T35" fmla="*/ 0 h 1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32" h="1481">
                      <a:moveTo>
                        <a:pt x="953" y="0"/>
                      </a:moveTo>
                      <a:cubicBezTo>
                        <a:pt x="938" y="0"/>
                        <a:pt x="925" y="0"/>
                        <a:pt x="911" y="0"/>
                      </a:cubicBezTo>
                      <a:cubicBezTo>
                        <a:pt x="435" y="0"/>
                        <a:pt x="79" y="0"/>
                        <a:pt x="79" y="0"/>
                      </a:cubicBezTo>
                      <a:cubicBezTo>
                        <a:pt x="35" y="0"/>
                        <a:pt x="0" y="35"/>
                        <a:pt x="0" y="79"/>
                      </a:cubicBezTo>
                      <a:cubicBezTo>
                        <a:pt x="0" y="123"/>
                        <a:pt x="35" y="158"/>
                        <a:pt x="79" y="158"/>
                      </a:cubicBezTo>
                      <a:cubicBezTo>
                        <a:pt x="595" y="158"/>
                        <a:pt x="595" y="158"/>
                        <a:pt x="595" y="158"/>
                      </a:cubicBezTo>
                      <a:cubicBezTo>
                        <a:pt x="595" y="1360"/>
                        <a:pt x="595" y="1360"/>
                        <a:pt x="595" y="1360"/>
                      </a:cubicBezTo>
                      <a:cubicBezTo>
                        <a:pt x="483" y="1360"/>
                        <a:pt x="308" y="1360"/>
                        <a:pt x="308" y="1360"/>
                      </a:cubicBezTo>
                      <a:cubicBezTo>
                        <a:pt x="275" y="1360"/>
                        <a:pt x="247" y="1388"/>
                        <a:pt x="247" y="1420"/>
                      </a:cubicBezTo>
                      <a:cubicBezTo>
                        <a:pt x="247" y="1453"/>
                        <a:pt x="275" y="1481"/>
                        <a:pt x="308" y="1481"/>
                      </a:cubicBezTo>
                      <a:cubicBezTo>
                        <a:pt x="420" y="1481"/>
                        <a:pt x="957" y="1481"/>
                        <a:pt x="957" y="1481"/>
                      </a:cubicBezTo>
                      <a:cubicBezTo>
                        <a:pt x="992" y="1481"/>
                        <a:pt x="1018" y="1453"/>
                        <a:pt x="1018" y="1420"/>
                      </a:cubicBezTo>
                      <a:cubicBezTo>
                        <a:pt x="1018" y="1388"/>
                        <a:pt x="992" y="1360"/>
                        <a:pt x="957" y="1360"/>
                      </a:cubicBezTo>
                      <a:cubicBezTo>
                        <a:pt x="845" y="1360"/>
                        <a:pt x="845" y="1360"/>
                        <a:pt x="845" y="1360"/>
                      </a:cubicBezTo>
                      <a:cubicBezTo>
                        <a:pt x="845" y="158"/>
                        <a:pt x="845" y="158"/>
                        <a:pt x="845" y="158"/>
                      </a:cubicBezTo>
                      <a:cubicBezTo>
                        <a:pt x="953" y="158"/>
                        <a:pt x="953" y="158"/>
                        <a:pt x="953" y="158"/>
                      </a:cubicBezTo>
                      <a:cubicBezTo>
                        <a:pt x="997" y="158"/>
                        <a:pt x="1032" y="123"/>
                        <a:pt x="1032" y="79"/>
                      </a:cubicBezTo>
                      <a:cubicBezTo>
                        <a:pt x="1032" y="35"/>
                        <a:pt x="997" y="0"/>
                        <a:pt x="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2" name="Freeform 9"/>
                <p:cNvSpPr/>
                <p:nvPr/>
              </p:nvSpPr>
              <p:spPr bwMode="auto">
                <a:xfrm>
                  <a:off x="7359649" y="2045981"/>
                  <a:ext cx="652463" cy="520700"/>
                </a:xfrm>
                <a:custGeom>
                  <a:avLst/>
                  <a:gdLst>
                    <a:gd name="T0" fmla="*/ 624 w 657"/>
                    <a:gd name="T1" fmla="*/ 6 h 525"/>
                    <a:gd name="T2" fmla="*/ 576 w 657"/>
                    <a:gd name="T3" fmla="*/ 32 h 525"/>
                    <a:gd name="T4" fmla="*/ 576 w 657"/>
                    <a:gd name="T5" fmla="*/ 32 h 525"/>
                    <a:gd name="T6" fmla="*/ 576 w 657"/>
                    <a:gd name="T7" fmla="*/ 33 h 525"/>
                    <a:gd name="T8" fmla="*/ 576 w 657"/>
                    <a:gd name="T9" fmla="*/ 34 h 525"/>
                    <a:gd name="T10" fmla="*/ 575 w 657"/>
                    <a:gd name="T11" fmla="*/ 35 h 525"/>
                    <a:gd name="T12" fmla="*/ 468 w 657"/>
                    <a:gd name="T13" fmla="*/ 447 h 525"/>
                    <a:gd name="T14" fmla="*/ 39 w 657"/>
                    <a:gd name="T15" fmla="*/ 447 h 525"/>
                    <a:gd name="T16" fmla="*/ 39 w 657"/>
                    <a:gd name="T17" fmla="*/ 447 h 525"/>
                    <a:gd name="T18" fmla="*/ 0 w 657"/>
                    <a:gd name="T19" fmla="*/ 486 h 525"/>
                    <a:gd name="T20" fmla="*/ 39 w 657"/>
                    <a:gd name="T21" fmla="*/ 525 h 525"/>
                    <a:gd name="T22" fmla="*/ 39 w 657"/>
                    <a:gd name="T23" fmla="*/ 525 h 525"/>
                    <a:gd name="T24" fmla="*/ 498 w 657"/>
                    <a:gd name="T25" fmla="*/ 525 h 525"/>
                    <a:gd name="T26" fmla="*/ 536 w 657"/>
                    <a:gd name="T27" fmla="*/ 496 h 525"/>
                    <a:gd name="T28" fmla="*/ 536 w 657"/>
                    <a:gd name="T29" fmla="*/ 496 h 525"/>
                    <a:gd name="T30" fmla="*/ 652 w 657"/>
                    <a:gd name="T31" fmla="*/ 52 h 525"/>
                    <a:gd name="T32" fmla="*/ 652 w 657"/>
                    <a:gd name="T33" fmla="*/ 52 h 525"/>
                    <a:gd name="T34" fmla="*/ 624 w 657"/>
                    <a:gd name="T35" fmla="*/ 6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57" h="525">
                      <a:moveTo>
                        <a:pt x="624" y="6"/>
                      </a:moveTo>
                      <a:cubicBezTo>
                        <a:pt x="603" y="0"/>
                        <a:pt x="582" y="12"/>
                        <a:pt x="576" y="32"/>
                      </a:cubicBezTo>
                      <a:cubicBezTo>
                        <a:pt x="576" y="32"/>
                        <a:pt x="576" y="32"/>
                        <a:pt x="576" y="32"/>
                      </a:cubicBezTo>
                      <a:cubicBezTo>
                        <a:pt x="576" y="33"/>
                        <a:pt x="576" y="33"/>
                        <a:pt x="576" y="33"/>
                      </a:cubicBezTo>
                      <a:cubicBezTo>
                        <a:pt x="576" y="33"/>
                        <a:pt x="576" y="34"/>
                        <a:pt x="576" y="34"/>
                      </a:cubicBezTo>
                      <a:cubicBezTo>
                        <a:pt x="576" y="34"/>
                        <a:pt x="576" y="34"/>
                        <a:pt x="575" y="35"/>
                      </a:cubicBezTo>
                      <a:cubicBezTo>
                        <a:pt x="468" y="447"/>
                        <a:pt x="468" y="447"/>
                        <a:pt x="468" y="447"/>
                      </a:cubicBezTo>
                      <a:cubicBezTo>
                        <a:pt x="39" y="447"/>
                        <a:pt x="39" y="447"/>
                        <a:pt x="39" y="447"/>
                      </a:cubicBezTo>
                      <a:cubicBezTo>
                        <a:pt x="39" y="447"/>
                        <a:pt x="39" y="447"/>
                        <a:pt x="39" y="447"/>
                      </a:cubicBezTo>
                      <a:cubicBezTo>
                        <a:pt x="18" y="447"/>
                        <a:pt x="0" y="464"/>
                        <a:pt x="0" y="486"/>
                      </a:cubicBezTo>
                      <a:cubicBezTo>
                        <a:pt x="0" y="508"/>
                        <a:pt x="18" y="525"/>
                        <a:pt x="39" y="525"/>
                      </a:cubicBezTo>
                      <a:cubicBezTo>
                        <a:pt x="39" y="525"/>
                        <a:pt x="39" y="525"/>
                        <a:pt x="39" y="525"/>
                      </a:cubicBezTo>
                      <a:cubicBezTo>
                        <a:pt x="498" y="525"/>
                        <a:pt x="498" y="525"/>
                        <a:pt x="498" y="525"/>
                      </a:cubicBezTo>
                      <a:cubicBezTo>
                        <a:pt x="516" y="525"/>
                        <a:pt x="532" y="513"/>
                        <a:pt x="536" y="496"/>
                      </a:cubicBezTo>
                      <a:cubicBezTo>
                        <a:pt x="536" y="496"/>
                        <a:pt x="536" y="496"/>
                        <a:pt x="536" y="496"/>
                      </a:cubicBezTo>
                      <a:cubicBezTo>
                        <a:pt x="652" y="52"/>
                        <a:pt x="652" y="52"/>
                        <a:pt x="652" y="52"/>
                      </a:cubicBezTo>
                      <a:cubicBezTo>
                        <a:pt x="652" y="52"/>
                        <a:pt x="652" y="52"/>
                        <a:pt x="652" y="52"/>
                      </a:cubicBezTo>
                      <a:cubicBezTo>
                        <a:pt x="657" y="32"/>
                        <a:pt x="644" y="11"/>
                        <a:pt x="624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5" name="组合 44"/>
              <p:cNvGrpSpPr/>
              <p:nvPr/>
            </p:nvGrpSpPr>
            <p:grpSpPr>
              <a:xfrm>
                <a:off x="7103671" y="1420114"/>
                <a:ext cx="1691364" cy="2222595"/>
                <a:chOff x="4225925" y="1973263"/>
                <a:chExt cx="687388" cy="903287"/>
              </a:xfrm>
              <a:solidFill>
                <a:schemeClr val="accent4"/>
              </a:solidFill>
            </p:grpSpPr>
            <p:sp>
              <p:nvSpPr>
                <p:cNvPr id="46" name="Oval 12"/>
                <p:cNvSpPr>
                  <a:spLocks noChangeArrowheads="1"/>
                </p:cNvSpPr>
                <p:nvPr/>
              </p:nvSpPr>
              <p:spPr bwMode="auto">
                <a:xfrm>
                  <a:off x="4500563" y="1989138"/>
                  <a:ext cx="138113" cy="1349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4225925" y="1973263"/>
                  <a:ext cx="687388" cy="903287"/>
                </a:xfrm>
                <a:custGeom>
                  <a:avLst/>
                  <a:gdLst>
                    <a:gd name="T0" fmla="*/ 963 w 975"/>
                    <a:gd name="T1" fmla="*/ 14 h 1279"/>
                    <a:gd name="T2" fmla="*/ 918 w 975"/>
                    <a:gd name="T3" fmla="*/ 13 h 1279"/>
                    <a:gd name="T4" fmla="*/ 678 w 975"/>
                    <a:gd name="T5" fmla="*/ 235 h 1279"/>
                    <a:gd name="T6" fmla="*/ 678 w 975"/>
                    <a:gd name="T7" fmla="*/ 235 h 1279"/>
                    <a:gd name="T8" fmla="*/ 609 w 975"/>
                    <a:gd name="T9" fmla="*/ 235 h 1279"/>
                    <a:gd name="T10" fmla="*/ 558 w 975"/>
                    <a:gd name="T11" fmla="*/ 235 h 1279"/>
                    <a:gd name="T12" fmla="*/ 524 w 975"/>
                    <a:gd name="T13" fmla="*/ 389 h 1279"/>
                    <a:gd name="T14" fmla="*/ 498 w 975"/>
                    <a:gd name="T15" fmla="*/ 303 h 1279"/>
                    <a:gd name="T16" fmla="*/ 513 w 975"/>
                    <a:gd name="T17" fmla="*/ 283 h 1279"/>
                    <a:gd name="T18" fmla="*/ 488 w 975"/>
                    <a:gd name="T19" fmla="*/ 255 h 1279"/>
                    <a:gd name="T20" fmla="*/ 460 w 975"/>
                    <a:gd name="T21" fmla="*/ 281 h 1279"/>
                    <a:gd name="T22" fmla="*/ 477 w 975"/>
                    <a:gd name="T23" fmla="*/ 303 h 1279"/>
                    <a:gd name="T24" fmla="*/ 453 w 975"/>
                    <a:gd name="T25" fmla="*/ 389 h 1279"/>
                    <a:gd name="T26" fmla="*/ 417 w 975"/>
                    <a:gd name="T27" fmla="*/ 235 h 1279"/>
                    <a:gd name="T28" fmla="*/ 366 w 975"/>
                    <a:gd name="T29" fmla="*/ 235 h 1279"/>
                    <a:gd name="T30" fmla="*/ 298 w 975"/>
                    <a:gd name="T31" fmla="*/ 235 h 1279"/>
                    <a:gd name="T32" fmla="*/ 298 w 975"/>
                    <a:gd name="T33" fmla="*/ 235 h 1279"/>
                    <a:gd name="T34" fmla="*/ 56 w 975"/>
                    <a:gd name="T35" fmla="*/ 13 h 1279"/>
                    <a:gd name="T36" fmla="*/ 12 w 975"/>
                    <a:gd name="T37" fmla="*/ 14 h 1279"/>
                    <a:gd name="T38" fmla="*/ 13 w 975"/>
                    <a:gd name="T39" fmla="*/ 59 h 1279"/>
                    <a:gd name="T40" fmla="*/ 366 w 975"/>
                    <a:gd name="T41" fmla="*/ 398 h 1279"/>
                    <a:gd name="T42" fmla="*/ 366 w 975"/>
                    <a:gd name="T43" fmla="*/ 742 h 1279"/>
                    <a:gd name="T44" fmla="*/ 366 w 975"/>
                    <a:gd name="T45" fmla="*/ 1228 h 1279"/>
                    <a:gd name="T46" fmla="*/ 417 w 975"/>
                    <a:gd name="T47" fmla="*/ 1279 h 1279"/>
                    <a:gd name="T48" fmla="*/ 468 w 975"/>
                    <a:gd name="T49" fmla="*/ 1228 h 1279"/>
                    <a:gd name="T50" fmla="*/ 468 w 975"/>
                    <a:gd name="T51" fmla="*/ 742 h 1279"/>
                    <a:gd name="T52" fmla="*/ 507 w 975"/>
                    <a:gd name="T53" fmla="*/ 742 h 1279"/>
                    <a:gd name="T54" fmla="*/ 507 w 975"/>
                    <a:gd name="T55" fmla="*/ 1228 h 1279"/>
                    <a:gd name="T56" fmla="*/ 558 w 975"/>
                    <a:gd name="T57" fmla="*/ 1279 h 1279"/>
                    <a:gd name="T58" fmla="*/ 609 w 975"/>
                    <a:gd name="T59" fmla="*/ 1228 h 1279"/>
                    <a:gd name="T60" fmla="*/ 609 w 975"/>
                    <a:gd name="T61" fmla="*/ 742 h 1279"/>
                    <a:gd name="T62" fmla="*/ 609 w 975"/>
                    <a:gd name="T63" fmla="*/ 398 h 1279"/>
                    <a:gd name="T64" fmla="*/ 961 w 975"/>
                    <a:gd name="T65" fmla="*/ 59 h 1279"/>
                    <a:gd name="T66" fmla="*/ 963 w 975"/>
                    <a:gd name="T67" fmla="*/ 14 h 1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975" h="1279">
                      <a:moveTo>
                        <a:pt x="963" y="14"/>
                      </a:moveTo>
                      <a:cubicBezTo>
                        <a:pt x="951" y="2"/>
                        <a:pt x="930" y="0"/>
                        <a:pt x="918" y="13"/>
                      </a:cubicBezTo>
                      <a:cubicBezTo>
                        <a:pt x="678" y="235"/>
                        <a:pt x="678" y="235"/>
                        <a:pt x="678" y="235"/>
                      </a:cubicBezTo>
                      <a:cubicBezTo>
                        <a:pt x="678" y="235"/>
                        <a:pt x="678" y="235"/>
                        <a:pt x="678" y="235"/>
                      </a:cubicBezTo>
                      <a:cubicBezTo>
                        <a:pt x="609" y="235"/>
                        <a:pt x="609" y="235"/>
                        <a:pt x="609" y="235"/>
                      </a:cubicBezTo>
                      <a:cubicBezTo>
                        <a:pt x="558" y="235"/>
                        <a:pt x="558" y="235"/>
                        <a:pt x="558" y="235"/>
                      </a:cubicBezTo>
                      <a:cubicBezTo>
                        <a:pt x="546" y="357"/>
                        <a:pt x="524" y="389"/>
                        <a:pt x="524" y="389"/>
                      </a:cubicBezTo>
                      <a:cubicBezTo>
                        <a:pt x="498" y="303"/>
                        <a:pt x="498" y="303"/>
                        <a:pt x="498" y="303"/>
                      </a:cubicBezTo>
                      <a:cubicBezTo>
                        <a:pt x="513" y="283"/>
                        <a:pt x="513" y="283"/>
                        <a:pt x="513" y="283"/>
                      </a:cubicBezTo>
                      <a:cubicBezTo>
                        <a:pt x="488" y="255"/>
                        <a:pt x="488" y="255"/>
                        <a:pt x="488" y="255"/>
                      </a:cubicBezTo>
                      <a:cubicBezTo>
                        <a:pt x="460" y="281"/>
                        <a:pt x="460" y="281"/>
                        <a:pt x="460" y="281"/>
                      </a:cubicBezTo>
                      <a:cubicBezTo>
                        <a:pt x="477" y="303"/>
                        <a:pt x="477" y="303"/>
                        <a:pt x="477" y="303"/>
                      </a:cubicBezTo>
                      <a:cubicBezTo>
                        <a:pt x="453" y="389"/>
                        <a:pt x="453" y="389"/>
                        <a:pt x="453" y="389"/>
                      </a:cubicBezTo>
                      <a:cubicBezTo>
                        <a:pt x="432" y="365"/>
                        <a:pt x="421" y="274"/>
                        <a:pt x="417" y="235"/>
                      </a:cubicBezTo>
                      <a:cubicBezTo>
                        <a:pt x="366" y="235"/>
                        <a:pt x="366" y="235"/>
                        <a:pt x="366" y="235"/>
                      </a:cubicBezTo>
                      <a:cubicBezTo>
                        <a:pt x="298" y="235"/>
                        <a:pt x="298" y="235"/>
                        <a:pt x="298" y="235"/>
                      </a:cubicBezTo>
                      <a:cubicBezTo>
                        <a:pt x="298" y="235"/>
                        <a:pt x="298" y="235"/>
                        <a:pt x="298" y="235"/>
                      </a:cubicBezTo>
                      <a:cubicBezTo>
                        <a:pt x="56" y="13"/>
                        <a:pt x="56" y="13"/>
                        <a:pt x="56" y="13"/>
                      </a:cubicBezTo>
                      <a:cubicBezTo>
                        <a:pt x="44" y="0"/>
                        <a:pt x="24" y="2"/>
                        <a:pt x="12" y="14"/>
                      </a:cubicBezTo>
                      <a:cubicBezTo>
                        <a:pt x="0" y="27"/>
                        <a:pt x="0" y="48"/>
                        <a:pt x="13" y="59"/>
                      </a:cubicBezTo>
                      <a:cubicBezTo>
                        <a:pt x="366" y="398"/>
                        <a:pt x="366" y="398"/>
                        <a:pt x="366" y="398"/>
                      </a:cubicBezTo>
                      <a:cubicBezTo>
                        <a:pt x="366" y="742"/>
                        <a:pt x="366" y="742"/>
                        <a:pt x="366" y="742"/>
                      </a:cubicBezTo>
                      <a:cubicBezTo>
                        <a:pt x="366" y="1228"/>
                        <a:pt x="366" y="1228"/>
                        <a:pt x="366" y="1228"/>
                      </a:cubicBezTo>
                      <a:cubicBezTo>
                        <a:pt x="366" y="1256"/>
                        <a:pt x="389" y="1279"/>
                        <a:pt x="417" y="1279"/>
                      </a:cubicBezTo>
                      <a:cubicBezTo>
                        <a:pt x="444" y="1279"/>
                        <a:pt x="468" y="1256"/>
                        <a:pt x="468" y="1228"/>
                      </a:cubicBezTo>
                      <a:cubicBezTo>
                        <a:pt x="468" y="742"/>
                        <a:pt x="468" y="742"/>
                        <a:pt x="468" y="742"/>
                      </a:cubicBezTo>
                      <a:cubicBezTo>
                        <a:pt x="507" y="742"/>
                        <a:pt x="507" y="742"/>
                        <a:pt x="507" y="742"/>
                      </a:cubicBezTo>
                      <a:cubicBezTo>
                        <a:pt x="507" y="1228"/>
                        <a:pt x="507" y="1228"/>
                        <a:pt x="507" y="1228"/>
                      </a:cubicBezTo>
                      <a:cubicBezTo>
                        <a:pt x="507" y="1256"/>
                        <a:pt x="530" y="1279"/>
                        <a:pt x="558" y="1279"/>
                      </a:cubicBezTo>
                      <a:cubicBezTo>
                        <a:pt x="585" y="1279"/>
                        <a:pt x="609" y="1256"/>
                        <a:pt x="609" y="1228"/>
                      </a:cubicBezTo>
                      <a:cubicBezTo>
                        <a:pt x="609" y="742"/>
                        <a:pt x="609" y="742"/>
                        <a:pt x="609" y="742"/>
                      </a:cubicBezTo>
                      <a:cubicBezTo>
                        <a:pt x="609" y="398"/>
                        <a:pt x="609" y="398"/>
                        <a:pt x="609" y="398"/>
                      </a:cubicBezTo>
                      <a:cubicBezTo>
                        <a:pt x="961" y="59"/>
                        <a:pt x="961" y="59"/>
                        <a:pt x="961" y="59"/>
                      </a:cubicBezTo>
                      <a:cubicBezTo>
                        <a:pt x="974" y="48"/>
                        <a:pt x="975" y="27"/>
                        <a:pt x="963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3" name="Freeform 14"/>
            <p:cNvSpPr>
              <a:spLocks noEditPoints="1"/>
            </p:cNvSpPr>
            <p:nvPr/>
          </p:nvSpPr>
          <p:spPr bwMode="auto">
            <a:xfrm>
              <a:off x="6839774" y="1936330"/>
              <a:ext cx="292546" cy="283020"/>
            </a:xfrm>
            <a:custGeom>
              <a:avLst/>
              <a:gdLst>
                <a:gd name="T0" fmla="*/ 47 w 91"/>
                <a:gd name="T1" fmla="*/ 3 h 88"/>
                <a:gd name="T2" fmla="*/ 63 w 91"/>
                <a:gd name="T3" fmla="*/ 11 h 88"/>
                <a:gd name="T4" fmla="*/ 72 w 91"/>
                <a:gd name="T5" fmla="*/ 13 h 88"/>
                <a:gd name="T6" fmla="*/ 75 w 91"/>
                <a:gd name="T7" fmla="*/ 28 h 88"/>
                <a:gd name="T8" fmla="*/ 91 w 91"/>
                <a:gd name="T9" fmla="*/ 46 h 88"/>
                <a:gd name="T10" fmla="*/ 75 w 91"/>
                <a:gd name="T11" fmla="*/ 65 h 88"/>
                <a:gd name="T12" fmla="*/ 72 w 91"/>
                <a:gd name="T13" fmla="*/ 88 h 88"/>
                <a:gd name="T14" fmla="*/ 0 w 91"/>
                <a:gd name="T15" fmla="*/ 84 h 88"/>
                <a:gd name="T16" fmla="*/ 3 w 91"/>
                <a:gd name="T17" fmla="*/ 13 h 88"/>
                <a:gd name="T18" fmla="*/ 14 w 91"/>
                <a:gd name="T19" fmla="*/ 9 h 88"/>
                <a:gd name="T20" fmla="*/ 28 w 91"/>
                <a:gd name="T21" fmla="*/ 3 h 88"/>
                <a:gd name="T22" fmla="*/ 31 w 91"/>
                <a:gd name="T23" fmla="*/ 71 h 88"/>
                <a:gd name="T24" fmla="*/ 52 w 91"/>
                <a:gd name="T25" fmla="*/ 67 h 88"/>
                <a:gd name="T26" fmla="*/ 31 w 91"/>
                <a:gd name="T27" fmla="*/ 71 h 88"/>
                <a:gd name="T28" fmla="*/ 29 w 91"/>
                <a:gd name="T29" fmla="*/ 53 h 88"/>
                <a:gd name="T30" fmla="*/ 43 w 91"/>
                <a:gd name="T31" fmla="*/ 53 h 88"/>
                <a:gd name="T32" fmla="*/ 31 w 91"/>
                <a:gd name="T33" fmla="*/ 39 h 88"/>
                <a:gd name="T34" fmla="*/ 31 w 91"/>
                <a:gd name="T35" fmla="*/ 35 h 88"/>
                <a:gd name="T36" fmla="*/ 44 w 91"/>
                <a:gd name="T37" fmla="*/ 39 h 88"/>
                <a:gd name="T38" fmla="*/ 68 w 91"/>
                <a:gd name="T39" fmla="*/ 28 h 88"/>
                <a:gd name="T40" fmla="*/ 63 w 91"/>
                <a:gd name="T41" fmla="*/ 22 h 88"/>
                <a:gd name="T42" fmla="*/ 37 w 91"/>
                <a:gd name="T43" fmla="*/ 24 h 88"/>
                <a:gd name="T44" fmla="*/ 12 w 91"/>
                <a:gd name="T45" fmla="*/ 22 h 88"/>
                <a:gd name="T46" fmla="*/ 6 w 91"/>
                <a:gd name="T47" fmla="*/ 81 h 88"/>
                <a:gd name="T48" fmla="*/ 58 w 91"/>
                <a:gd name="T49" fmla="*/ 60 h 88"/>
                <a:gd name="T50" fmla="*/ 53 w 91"/>
                <a:gd name="T51" fmla="*/ 46 h 88"/>
                <a:gd name="T52" fmla="*/ 82 w 91"/>
                <a:gd name="T53" fmla="*/ 36 h 88"/>
                <a:gd name="T54" fmla="*/ 61 w 91"/>
                <a:gd name="T55" fmla="*/ 36 h 88"/>
                <a:gd name="T56" fmla="*/ 72 w 91"/>
                <a:gd name="T57" fmla="*/ 61 h 88"/>
                <a:gd name="T58" fmla="*/ 82 w 91"/>
                <a:gd name="T59" fmla="*/ 36 h 88"/>
                <a:gd name="T60" fmla="*/ 13 w 91"/>
                <a:gd name="T61" fmla="*/ 62 h 88"/>
                <a:gd name="T62" fmla="*/ 24 w 91"/>
                <a:gd name="T63" fmla="*/ 64 h 88"/>
                <a:gd name="T64" fmla="*/ 22 w 91"/>
                <a:gd name="T65" fmla="*/ 75 h 88"/>
                <a:gd name="T66" fmla="*/ 11 w 91"/>
                <a:gd name="T67" fmla="*/ 73 h 88"/>
                <a:gd name="T68" fmla="*/ 13 w 91"/>
                <a:gd name="T69" fmla="*/ 62 h 88"/>
                <a:gd name="T70" fmla="*/ 15 w 91"/>
                <a:gd name="T71" fmla="*/ 66 h 88"/>
                <a:gd name="T72" fmla="*/ 20 w 91"/>
                <a:gd name="T73" fmla="*/ 66 h 88"/>
                <a:gd name="T74" fmla="*/ 13 w 91"/>
                <a:gd name="T75" fmla="*/ 46 h 88"/>
                <a:gd name="T76" fmla="*/ 24 w 91"/>
                <a:gd name="T77" fmla="*/ 48 h 88"/>
                <a:gd name="T78" fmla="*/ 22 w 91"/>
                <a:gd name="T79" fmla="*/ 59 h 88"/>
                <a:gd name="T80" fmla="*/ 11 w 91"/>
                <a:gd name="T81" fmla="*/ 57 h 88"/>
                <a:gd name="T82" fmla="*/ 20 w 91"/>
                <a:gd name="T83" fmla="*/ 50 h 88"/>
                <a:gd name="T84" fmla="*/ 15 w 91"/>
                <a:gd name="T85" fmla="*/ 55 h 88"/>
                <a:gd name="T86" fmla="*/ 13 w 91"/>
                <a:gd name="T87" fmla="*/ 30 h 88"/>
                <a:gd name="T88" fmla="*/ 22 w 91"/>
                <a:gd name="T89" fmla="*/ 30 h 88"/>
                <a:gd name="T90" fmla="*/ 24 w 91"/>
                <a:gd name="T91" fmla="*/ 41 h 88"/>
                <a:gd name="T92" fmla="*/ 13 w 91"/>
                <a:gd name="T93" fmla="*/ 43 h 88"/>
                <a:gd name="T94" fmla="*/ 11 w 91"/>
                <a:gd name="T95" fmla="*/ 32 h 88"/>
                <a:gd name="T96" fmla="*/ 20 w 91"/>
                <a:gd name="T97" fmla="*/ 34 h 88"/>
                <a:gd name="T98" fmla="*/ 20 w 91"/>
                <a:gd name="T99" fmla="*/ 39 h 88"/>
                <a:gd name="T100" fmla="*/ 80 w 91"/>
                <a:gd name="T101" fmla="*/ 39 h 88"/>
                <a:gd name="T102" fmla="*/ 70 w 91"/>
                <a:gd name="T103" fmla="*/ 54 h 88"/>
                <a:gd name="T104" fmla="*/ 61 w 91"/>
                <a:gd name="T105" fmla="*/ 48 h 88"/>
                <a:gd name="T106" fmla="*/ 68 w 91"/>
                <a:gd name="T107" fmla="*/ 50 h 88"/>
                <a:gd name="T108" fmla="*/ 46 w 91"/>
                <a:gd name="T109" fmla="*/ 9 h 88"/>
                <a:gd name="T110" fmla="*/ 37 w 91"/>
                <a:gd name="T111" fmla="*/ 4 h 88"/>
                <a:gd name="T112" fmla="*/ 37 w 91"/>
                <a:gd name="T113" fmla="*/ 9 h 88"/>
                <a:gd name="T114" fmla="*/ 37 w 91"/>
                <a:gd name="T115" fmla="*/ 13 h 88"/>
                <a:gd name="T116" fmla="*/ 16 w 91"/>
                <a:gd name="T117" fmla="*/ 20 h 88"/>
                <a:gd name="T118" fmla="*/ 59 w 91"/>
                <a:gd name="T119" fmla="*/ 1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1" h="88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1" y="0"/>
                    <a:pt x="44" y="1"/>
                    <a:pt x="47" y="3"/>
                  </a:cubicBezTo>
                  <a:cubicBezTo>
                    <a:pt x="48" y="5"/>
                    <a:pt x="49" y="7"/>
                    <a:pt x="50" y="9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2" y="9"/>
                    <a:pt x="63" y="10"/>
                    <a:pt x="63" y="11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4" y="13"/>
                    <a:pt x="75" y="15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9" y="28"/>
                    <a:pt x="82" y="30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9" y="37"/>
                    <a:pt x="91" y="41"/>
                    <a:pt x="91" y="46"/>
                  </a:cubicBezTo>
                  <a:cubicBezTo>
                    <a:pt x="91" y="52"/>
                    <a:pt x="89" y="56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2" y="62"/>
                    <a:pt x="79" y="64"/>
                    <a:pt x="75" y="65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75" y="86"/>
                    <a:pt x="74" y="88"/>
                    <a:pt x="72" y="88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" y="88"/>
                    <a:pt x="0" y="86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5"/>
                    <a:pt x="1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0"/>
                    <a:pt x="13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7"/>
                    <a:pt x="27" y="5"/>
                    <a:pt x="28" y="3"/>
                  </a:cubicBezTo>
                  <a:cubicBezTo>
                    <a:pt x="31" y="1"/>
                    <a:pt x="34" y="0"/>
                    <a:pt x="37" y="0"/>
                  </a:cubicBezTo>
                  <a:close/>
                  <a:moveTo>
                    <a:pt x="31" y="71"/>
                  </a:moveTo>
                  <a:cubicBezTo>
                    <a:pt x="31" y="71"/>
                    <a:pt x="31" y="71"/>
                    <a:pt x="31" y="71"/>
                  </a:cubicBezTo>
                  <a:cubicBezTo>
                    <a:pt x="30" y="71"/>
                    <a:pt x="29" y="70"/>
                    <a:pt x="29" y="69"/>
                  </a:cubicBezTo>
                  <a:cubicBezTo>
                    <a:pt x="29" y="67"/>
                    <a:pt x="30" y="67"/>
                    <a:pt x="31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3" y="67"/>
                    <a:pt x="54" y="67"/>
                    <a:pt x="54" y="69"/>
                  </a:cubicBezTo>
                  <a:cubicBezTo>
                    <a:pt x="54" y="70"/>
                    <a:pt x="53" y="71"/>
                    <a:pt x="52" y="71"/>
                  </a:cubicBezTo>
                  <a:cubicBezTo>
                    <a:pt x="31" y="71"/>
                    <a:pt x="31" y="71"/>
                    <a:pt x="31" y="71"/>
                  </a:cubicBezTo>
                  <a:close/>
                  <a:moveTo>
                    <a:pt x="31" y="55"/>
                  </a:moveTo>
                  <a:cubicBezTo>
                    <a:pt x="31" y="55"/>
                    <a:pt x="31" y="55"/>
                    <a:pt x="31" y="55"/>
                  </a:cubicBezTo>
                  <a:cubicBezTo>
                    <a:pt x="30" y="55"/>
                    <a:pt x="29" y="54"/>
                    <a:pt x="29" y="53"/>
                  </a:cubicBezTo>
                  <a:cubicBezTo>
                    <a:pt x="29" y="52"/>
                    <a:pt x="30" y="51"/>
                    <a:pt x="31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3" y="51"/>
                    <a:pt x="43" y="52"/>
                    <a:pt x="43" y="53"/>
                  </a:cubicBezTo>
                  <a:cubicBezTo>
                    <a:pt x="43" y="54"/>
                    <a:pt x="43" y="55"/>
                    <a:pt x="41" y="55"/>
                  </a:cubicBezTo>
                  <a:cubicBezTo>
                    <a:pt x="31" y="55"/>
                    <a:pt x="31" y="55"/>
                    <a:pt x="31" y="55"/>
                  </a:cubicBezTo>
                  <a:close/>
                  <a:moveTo>
                    <a:pt x="31" y="39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0" y="39"/>
                    <a:pt x="29" y="38"/>
                    <a:pt x="29" y="37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5" y="35"/>
                    <a:pt x="46" y="36"/>
                    <a:pt x="46" y="37"/>
                  </a:cubicBezTo>
                  <a:cubicBezTo>
                    <a:pt x="46" y="38"/>
                    <a:pt x="45" y="39"/>
                    <a:pt x="44" y="39"/>
                  </a:cubicBezTo>
                  <a:cubicBezTo>
                    <a:pt x="31" y="39"/>
                    <a:pt x="31" y="39"/>
                    <a:pt x="31" y="39"/>
                  </a:cubicBezTo>
                  <a:close/>
                  <a:moveTo>
                    <a:pt x="68" y="28"/>
                  </a:moveTo>
                  <a:cubicBezTo>
                    <a:pt x="68" y="28"/>
                    <a:pt x="68" y="28"/>
                    <a:pt x="68" y="28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3" y="23"/>
                    <a:pt x="62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2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5" y="64"/>
                    <a:pt x="61" y="62"/>
                    <a:pt x="58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5" y="56"/>
                    <a:pt x="53" y="52"/>
                    <a:pt x="53" y="46"/>
                  </a:cubicBezTo>
                  <a:cubicBezTo>
                    <a:pt x="53" y="41"/>
                    <a:pt x="55" y="36"/>
                    <a:pt x="58" y="33"/>
                  </a:cubicBezTo>
                  <a:cubicBezTo>
                    <a:pt x="61" y="30"/>
                    <a:pt x="65" y="28"/>
                    <a:pt x="68" y="28"/>
                  </a:cubicBezTo>
                  <a:close/>
                  <a:moveTo>
                    <a:pt x="82" y="36"/>
                  </a:moveTo>
                  <a:cubicBezTo>
                    <a:pt x="82" y="36"/>
                    <a:pt x="82" y="36"/>
                    <a:pt x="82" y="36"/>
                  </a:cubicBezTo>
                  <a:cubicBezTo>
                    <a:pt x="80" y="33"/>
                    <a:pt x="76" y="31"/>
                    <a:pt x="72" y="31"/>
                  </a:cubicBezTo>
                  <a:cubicBezTo>
                    <a:pt x="68" y="31"/>
                    <a:pt x="64" y="33"/>
                    <a:pt x="61" y="36"/>
                  </a:cubicBezTo>
                  <a:cubicBezTo>
                    <a:pt x="59" y="39"/>
                    <a:pt x="57" y="42"/>
                    <a:pt x="57" y="46"/>
                  </a:cubicBezTo>
                  <a:cubicBezTo>
                    <a:pt x="57" y="50"/>
                    <a:pt x="59" y="54"/>
                    <a:pt x="61" y="57"/>
                  </a:cubicBezTo>
                  <a:cubicBezTo>
                    <a:pt x="64" y="60"/>
                    <a:pt x="68" y="61"/>
                    <a:pt x="72" y="61"/>
                  </a:cubicBezTo>
                  <a:cubicBezTo>
                    <a:pt x="76" y="61"/>
                    <a:pt x="80" y="60"/>
                    <a:pt x="82" y="57"/>
                  </a:cubicBezTo>
                  <a:cubicBezTo>
                    <a:pt x="85" y="54"/>
                    <a:pt x="87" y="50"/>
                    <a:pt x="87" y="46"/>
                  </a:cubicBezTo>
                  <a:cubicBezTo>
                    <a:pt x="87" y="42"/>
                    <a:pt x="85" y="39"/>
                    <a:pt x="82" y="36"/>
                  </a:cubicBezTo>
                  <a:cubicBezTo>
                    <a:pt x="82" y="36"/>
                    <a:pt x="82" y="36"/>
                    <a:pt x="82" y="36"/>
                  </a:cubicBezTo>
                  <a:close/>
                  <a:moveTo>
                    <a:pt x="13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3" y="62"/>
                    <a:pt x="24" y="63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4"/>
                    <a:pt x="23" y="75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2" y="75"/>
                    <a:pt x="11" y="74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1" y="63"/>
                    <a:pt x="12" y="62"/>
                    <a:pt x="13" y="62"/>
                  </a:cubicBezTo>
                  <a:close/>
                  <a:moveTo>
                    <a:pt x="20" y="66"/>
                  </a:moveTo>
                  <a:cubicBezTo>
                    <a:pt x="20" y="66"/>
                    <a:pt x="20" y="66"/>
                    <a:pt x="20" y="66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0" y="66"/>
                    <a:pt x="20" y="66"/>
                    <a:pt x="20" y="66"/>
                  </a:cubicBezTo>
                  <a:close/>
                  <a:moveTo>
                    <a:pt x="13" y="46"/>
                  </a:move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58"/>
                    <a:pt x="23" y="59"/>
                    <a:pt x="22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9"/>
                    <a:pt x="11" y="58"/>
                    <a:pt x="11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7"/>
                    <a:pt x="12" y="46"/>
                    <a:pt x="13" y="46"/>
                  </a:cubicBezTo>
                  <a:close/>
                  <a:moveTo>
                    <a:pt x="20" y="50"/>
                  </a:moveTo>
                  <a:cubicBezTo>
                    <a:pt x="20" y="50"/>
                    <a:pt x="20" y="50"/>
                    <a:pt x="20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0"/>
                    <a:pt x="20" y="50"/>
                    <a:pt x="20" y="50"/>
                  </a:cubicBezTo>
                  <a:close/>
                  <a:moveTo>
                    <a:pt x="13" y="30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3" y="30"/>
                    <a:pt x="24" y="31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3"/>
                    <a:pt x="23" y="43"/>
                    <a:pt x="22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2" y="43"/>
                    <a:pt x="11" y="43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1"/>
                    <a:pt x="12" y="30"/>
                    <a:pt x="13" y="30"/>
                  </a:cubicBezTo>
                  <a:close/>
                  <a:moveTo>
                    <a:pt x="20" y="34"/>
                  </a:moveTo>
                  <a:cubicBezTo>
                    <a:pt x="20" y="34"/>
                    <a:pt x="20" y="34"/>
                    <a:pt x="20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4"/>
                    <a:pt x="20" y="34"/>
                    <a:pt x="20" y="34"/>
                  </a:cubicBezTo>
                  <a:close/>
                  <a:moveTo>
                    <a:pt x="80" y="39"/>
                  </a:moveTo>
                  <a:cubicBezTo>
                    <a:pt x="80" y="39"/>
                    <a:pt x="80" y="39"/>
                    <a:pt x="80" y="39"/>
                  </a:cubicBezTo>
                  <a:cubicBezTo>
                    <a:pt x="80" y="38"/>
                    <a:pt x="82" y="38"/>
                    <a:pt x="82" y="39"/>
                  </a:cubicBezTo>
                  <a:cubicBezTo>
                    <a:pt x="83" y="39"/>
                    <a:pt x="83" y="41"/>
                    <a:pt x="82" y="42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69" y="55"/>
                    <a:pt x="68" y="55"/>
                    <a:pt x="67" y="54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0" y="48"/>
                    <a:pt x="60" y="46"/>
                    <a:pt x="61" y="45"/>
                  </a:cubicBezTo>
                  <a:cubicBezTo>
                    <a:pt x="62" y="45"/>
                    <a:pt x="63" y="45"/>
                    <a:pt x="64" y="45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80" y="39"/>
                    <a:pt x="80" y="39"/>
                    <a:pt x="80" y="39"/>
                  </a:cubicBezTo>
                  <a:close/>
                  <a:moveTo>
                    <a:pt x="46" y="9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5" y="7"/>
                    <a:pt x="44" y="6"/>
                  </a:cubicBezTo>
                  <a:cubicBezTo>
                    <a:pt x="42" y="5"/>
                    <a:pt x="40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5" y="4"/>
                    <a:pt x="33" y="5"/>
                    <a:pt x="31" y="6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46" y="9"/>
                    <a:pt x="46" y="9"/>
                    <a:pt x="46" y="9"/>
                  </a:cubicBezTo>
                  <a:close/>
                  <a:moveTo>
                    <a:pt x="37" y="13"/>
                  </a:moveTo>
                  <a:cubicBezTo>
                    <a:pt x="37" y="13"/>
                    <a:pt x="37" y="13"/>
                    <a:pt x="37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37" y="13"/>
                    <a:pt x="37" y="13"/>
                    <a:pt x="37" y="1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3" name="菱形 52"/>
          <p:cNvSpPr/>
          <p:nvPr/>
        </p:nvSpPr>
        <p:spPr>
          <a:xfrm>
            <a:off x="4220871" y="1448851"/>
            <a:ext cx="664664" cy="66466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04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4" name="Freeform 7"/>
          <p:cNvSpPr/>
          <p:nvPr/>
        </p:nvSpPr>
        <p:spPr bwMode="auto">
          <a:xfrm>
            <a:off x="4273105" y="1961698"/>
            <a:ext cx="106888" cy="213392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Freeform 7"/>
          <p:cNvSpPr/>
          <p:nvPr/>
        </p:nvSpPr>
        <p:spPr bwMode="auto">
          <a:xfrm>
            <a:off x="4753093" y="1607652"/>
            <a:ext cx="86920" cy="17353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Freeform 7"/>
          <p:cNvSpPr/>
          <p:nvPr/>
        </p:nvSpPr>
        <p:spPr bwMode="auto">
          <a:xfrm>
            <a:off x="4173137" y="1396374"/>
            <a:ext cx="167710" cy="334816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Freeform 7"/>
          <p:cNvSpPr/>
          <p:nvPr/>
        </p:nvSpPr>
        <p:spPr bwMode="auto">
          <a:xfrm>
            <a:off x="4840013" y="1895480"/>
            <a:ext cx="173226" cy="34582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Freeform 7"/>
          <p:cNvSpPr/>
          <p:nvPr/>
        </p:nvSpPr>
        <p:spPr bwMode="auto">
          <a:xfrm flipH="1">
            <a:off x="4012255" y="1396373"/>
            <a:ext cx="160882" cy="33481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5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" dur="1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8" dur="1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3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3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3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1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1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0" grpId="0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5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" dur="1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8" dur="1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3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3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3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1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1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0" grpId="0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4614" y="-1"/>
            <a:ext cx="9148614" cy="5141914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1259632" y="3651076"/>
            <a:ext cx="153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20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成功</a:t>
            </a:r>
            <a:r>
              <a:rPr lang="zh-CN" altLang="en-US" sz="20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项目展示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1263626" y="3982542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Projects show</a:t>
            </a:r>
          </a:p>
        </p:txBody>
      </p:sp>
      <p:sp>
        <p:nvSpPr>
          <p:cNvPr id="6" name="Freeform 9"/>
          <p:cNvSpPr/>
          <p:nvPr/>
        </p:nvSpPr>
        <p:spPr bwMode="auto">
          <a:xfrm>
            <a:off x="2881674" y="3744806"/>
            <a:ext cx="68978" cy="138202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115616" y="3674888"/>
            <a:ext cx="0" cy="42324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711200" y="3739460"/>
            <a:ext cx="252730" cy="309578"/>
            <a:chOff x="187325" y="2244725"/>
            <a:chExt cx="649288" cy="795338"/>
          </a:xfrm>
          <a:solidFill>
            <a:schemeClr val="bg1"/>
          </a:solidFill>
        </p:grpSpPr>
        <p:sp>
          <p:nvSpPr>
            <p:cNvPr id="18" name="Freeform 10"/>
            <p:cNvSpPr/>
            <p:nvPr/>
          </p:nvSpPr>
          <p:spPr bwMode="auto">
            <a:xfrm>
              <a:off x="187325" y="2244725"/>
              <a:ext cx="644525" cy="795338"/>
            </a:xfrm>
            <a:custGeom>
              <a:avLst/>
              <a:gdLst>
                <a:gd name="T0" fmla="*/ 172 w 172"/>
                <a:gd name="T1" fmla="*/ 17 h 212"/>
                <a:gd name="T2" fmla="*/ 155 w 172"/>
                <a:gd name="T3" fmla="*/ 0 h 212"/>
                <a:gd name="T4" fmla="*/ 17 w 172"/>
                <a:gd name="T5" fmla="*/ 0 h 212"/>
                <a:gd name="T6" fmla="*/ 0 w 172"/>
                <a:gd name="T7" fmla="*/ 17 h 212"/>
                <a:gd name="T8" fmla="*/ 0 w 172"/>
                <a:gd name="T9" fmla="*/ 195 h 212"/>
                <a:gd name="T10" fmla="*/ 17 w 172"/>
                <a:gd name="T11" fmla="*/ 212 h 212"/>
                <a:gd name="T12" fmla="*/ 39 w 172"/>
                <a:gd name="T13" fmla="*/ 212 h 212"/>
                <a:gd name="T14" fmla="*/ 63 w 172"/>
                <a:gd name="T15" fmla="*/ 212 h 212"/>
                <a:gd name="T16" fmla="*/ 69 w 172"/>
                <a:gd name="T17" fmla="*/ 205 h 212"/>
                <a:gd name="T18" fmla="*/ 63 w 172"/>
                <a:gd name="T19" fmla="*/ 199 h 212"/>
                <a:gd name="T20" fmla="*/ 39 w 172"/>
                <a:gd name="T21" fmla="*/ 199 h 212"/>
                <a:gd name="T22" fmla="*/ 17 w 172"/>
                <a:gd name="T23" fmla="*/ 199 h 212"/>
                <a:gd name="T24" fmla="*/ 13 w 172"/>
                <a:gd name="T25" fmla="*/ 195 h 212"/>
                <a:gd name="T26" fmla="*/ 13 w 172"/>
                <a:gd name="T27" fmla="*/ 17 h 212"/>
                <a:gd name="T28" fmla="*/ 17 w 172"/>
                <a:gd name="T29" fmla="*/ 13 h 212"/>
                <a:gd name="T30" fmla="*/ 115 w 172"/>
                <a:gd name="T31" fmla="*/ 13 h 212"/>
                <a:gd name="T32" fmla="*/ 115 w 172"/>
                <a:gd name="T33" fmla="*/ 13 h 212"/>
                <a:gd name="T34" fmla="*/ 128 w 172"/>
                <a:gd name="T35" fmla="*/ 13 h 212"/>
                <a:gd name="T36" fmla="*/ 128 w 172"/>
                <a:gd name="T37" fmla="*/ 13 h 212"/>
                <a:gd name="T38" fmla="*/ 155 w 172"/>
                <a:gd name="T39" fmla="*/ 13 h 212"/>
                <a:gd name="T40" fmla="*/ 159 w 172"/>
                <a:gd name="T41" fmla="*/ 17 h 212"/>
                <a:gd name="T42" fmla="*/ 159 w 172"/>
                <a:gd name="T43" fmla="*/ 151 h 212"/>
                <a:gd name="T44" fmla="*/ 166 w 172"/>
                <a:gd name="T45" fmla="*/ 152 h 212"/>
                <a:gd name="T46" fmla="*/ 172 w 172"/>
                <a:gd name="T47" fmla="*/ 156 h 212"/>
                <a:gd name="T48" fmla="*/ 172 w 172"/>
                <a:gd name="T49" fmla="*/ 158 h 212"/>
                <a:gd name="T50" fmla="*/ 172 w 172"/>
                <a:gd name="T51" fmla="*/ 158 h 212"/>
                <a:gd name="T52" fmla="*/ 172 w 172"/>
                <a:gd name="T53" fmla="*/ 17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12">
                  <a:moveTo>
                    <a:pt x="172" y="17"/>
                  </a:moveTo>
                  <a:cubicBezTo>
                    <a:pt x="172" y="8"/>
                    <a:pt x="165" y="0"/>
                    <a:pt x="15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05"/>
                    <a:pt x="8" y="212"/>
                    <a:pt x="17" y="212"/>
                  </a:cubicBezTo>
                  <a:cubicBezTo>
                    <a:pt x="39" y="212"/>
                    <a:pt x="39" y="212"/>
                    <a:pt x="39" y="212"/>
                  </a:cubicBezTo>
                  <a:cubicBezTo>
                    <a:pt x="63" y="212"/>
                    <a:pt x="63" y="212"/>
                    <a:pt x="63" y="212"/>
                  </a:cubicBezTo>
                  <a:cubicBezTo>
                    <a:pt x="66" y="212"/>
                    <a:pt x="69" y="209"/>
                    <a:pt x="69" y="205"/>
                  </a:cubicBezTo>
                  <a:cubicBezTo>
                    <a:pt x="69" y="202"/>
                    <a:pt x="66" y="199"/>
                    <a:pt x="63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5" y="199"/>
                    <a:pt x="13" y="197"/>
                    <a:pt x="13" y="195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5"/>
                    <a:pt x="15" y="13"/>
                    <a:pt x="17" y="13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55" y="13"/>
                    <a:pt x="155" y="13"/>
                    <a:pt x="155" y="13"/>
                  </a:cubicBezTo>
                  <a:cubicBezTo>
                    <a:pt x="157" y="13"/>
                    <a:pt x="159" y="15"/>
                    <a:pt x="159" y="17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66" y="152"/>
                    <a:pt x="166" y="152"/>
                    <a:pt x="166" y="152"/>
                  </a:cubicBezTo>
                  <a:cubicBezTo>
                    <a:pt x="169" y="152"/>
                    <a:pt x="171" y="154"/>
                    <a:pt x="172" y="156"/>
                  </a:cubicBezTo>
                  <a:cubicBezTo>
                    <a:pt x="172" y="157"/>
                    <a:pt x="172" y="157"/>
                    <a:pt x="172" y="158"/>
                  </a:cubicBezTo>
                  <a:cubicBezTo>
                    <a:pt x="172" y="158"/>
                    <a:pt x="172" y="158"/>
                    <a:pt x="172" y="158"/>
                  </a:cubicBezTo>
                  <a:lnTo>
                    <a:pt x="172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/>
          </p:nvSpPr>
          <p:spPr bwMode="auto">
            <a:xfrm>
              <a:off x="592138" y="2795588"/>
              <a:ext cx="190500" cy="244475"/>
            </a:xfrm>
            <a:custGeom>
              <a:avLst/>
              <a:gdLst>
                <a:gd name="T0" fmla="*/ 7 w 51"/>
                <a:gd name="T1" fmla="*/ 0 h 65"/>
                <a:gd name="T2" fmla="*/ 2 w 51"/>
                <a:gd name="T3" fmla="*/ 2 h 65"/>
                <a:gd name="T4" fmla="*/ 0 w 51"/>
                <a:gd name="T5" fmla="*/ 7 h 65"/>
                <a:gd name="T6" fmla="*/ 4 w 51"/>
                <a:gd name="T7" fmla="*/ 59 h 65"/>
                <a:gd name="T8" fmla="*/ 9 w 51"/>
                <a:gd name="T9" fmla="*/ 65 h 65"/>
                <a:gd name="T10" fmla="*/ 11 w 51"/>
                <a:gd name="T11" fmla="*/ 65 h 65"/>
                <a:gd name="T12" fmla="*/ 15 w 51"/>
                <a:gd name="T13" fmla="*/ 63 h 65"/>
                <a:gd name="T14" fmla="*/ 51 w 51"/>
                <a:gd name="T15" fmla="*/ 28 h 65"/>
                <a:gd name="T16" fmla="*/ 51 w 51"/>
                <a:gd name="T17" fmla="*/ 4 h 65"/>
                <a:gd name="T18" fmla="*/ 7 w 51"/>
                <a:gd name="T19" fmla="*/ 0 h 65"/>
                <a:gd name="T20" fmla="*/ 16 w 51"/>
                <a:gd name="T21" fmla="*/ 44 h 65"/>
                <a:gd name="T22" fmla="*/ 14 w 51"/>
                <a:gd name="T23" fmla="*/ 14 h 65"/>
                <a:gd name="T24" fmla="*/ 43 w 51"/>
                <a:gd name="T25" fmla="*/ 17 h 65"/>
                <a:gd name="T26" fmla="*/ 16 w 51"/>
                <a:gd name="T27" fmla="*/ 4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65">
                  <a:moveTo>
                    <a:pt x="7" y="0"/>
                  </a:moveTo>
                  <a:cubicBezTo>
                    <a:pt x="5" y="0"/>
                    <a:pt x="3" y="1"/>
                    <a:pt x="2" y="2"/>
                  </a:cubicBezTo>
                  <a:cubicBezTo>
                    <a:pt x="0" y="4"/>
                    <a:pt x="0" y="5"/>
                    <a:pt x="0" y="7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1"/>
                    <a:pt x="6" y="64"/>
                    <a:pt x="9" y="65"/>
                  </a:cubicBezTo>
                  <a:cubicBezTo>
                    <a:pt x="9" y="65"/>
                    <a:pt x="10" y="65"/>
                    <a:pt x="11" y="65"/>
                  </a:cubicBezTo>
                  <a:cubicBezTo>
                    <a:pt x="13" y="65"/>
                    <a:pt x="14" y="64"/>
                    <a:pt x="15" y="63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4"/>
                    <a:pt x="51" y="4"/>
                    <a:pt x="51" y="4"/>
                  </a:cubicBezTo>
                  <a:lnTo>
                    <a:pt x="7" y="0"/>
                  </a:lnTo>
                  <a:close/>
                  <a:moveTo>
                    <a:pt x="16" y="44"/>
                  </a:moveTo>
                  <a:cubicBezTo>
                    <a:pt x="14" y="14"/>
                    <a:pt x="14" y="14"/>
                    <a:pt x="14" y="14"/>
                  </a:cubicBezTo>
                  <a:cubicBezTo>
                    <a:pt x="43" y="17"/>
                    <a:pt x="43" y="17"/>
                    <a:pt x="43" y="17"/>
                  </a:cubicBezTo>
                  <a:lnTo>
                    <a:pt x="1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2"/>
            <p:cNvSpPr/>
            <p:nvPr/>
          </p:nvSpPr>
          <p:spPr bwMode="auto">
            <a:xfrm>
              <a:off x="782638" y="2811463"/>
              <a:ext cx="53975" cy="88900"/>
            </a:xfrm>
            <a:custGeom>
              <a:avLst/>
              <a:gdLst>
                <a:gd name="T0" fmla="*/ 13 w 14"/>
                <a:gd name="T1" fmla="*/ 5 h 24"/>
                <a:gd name="T2" fmla="*/ 7 w 14"/>
                <a:gd name="T3" fmla="*/ 1 h 24"/>
                <a:gd name="T4" fmla="*/ 0 w 14"/>
                <a:gd name="T5" fmla="*/ 0 h 24"/>
                <a:gd name="T6" fmla="*/ 0 w 14"/>
                <a:gd name="T7" fmla="*/ 24 h 24"/>
                <a:gd name="T8" fmla="*/ 11 w 14"/>
                <a:gd name="T9" fmla="*/ 12 h 24"/>
                <a:gd name="T10" fmla="*/ 13 w 14"/>
                <a:gd name="T1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4">
                  <a:moveTo>
                    <a:pt x="13" y="5"/>
                  </a:moveTo>
                  <a:cubicBezTo>
                    <a:pt x="12" y="3"/>
                    <a:pt x="10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3" y="11"/>
                    <a:pt x="14" y="8"/>
                    <a:pt x="1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306388" y="2443163"/>
              <a:ext cx="434975" cy="49213"/>
            </a:xfrm>
            <a:custGeom>
              <a:avLst/>
              <a:gdLst>
                <a:gd name="T0" fmla="*/ 109 w 116"/>
                <a:gd name="T1" fmla="*/ 13 h 13"/>
                <a:gd name="T2" fmla="*/ 6 w 116"/>
                <a:gd name="T3" fmla="*/ 13 h 13"/>
                <a:gd name="T4" fmla="*/ 0 w 116"/>
                <a:gd name="T5" fmla="*/ 6 h 13"/>
                <a:gd name="T6" fmla="*/ 6 w 116"/>
                <a:gd name="T7" fmla="*/ 0 h 13"/>
                <a:gd name="T8" fmla="*/ 109 w 116"/>
                <a:gd name="T9" fmla="*/ 0 h 13"/>
                <a:gd name="T10" fmla="*/ 116 w 116"/>
                <a:gd name="T11" fmla="*/ 6 h 13"/>
                <a:gd name="T12" fmla="*/ 109 w 116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3">
                  <a:moveTo>
                    <a:pt x="10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3" y="0"/>
                    <a:pt x="116" y="3"/>
                    <a:pt x="116" y="6"/>
                  </a:cubicBezTo>
                  <a:cubicBezTo>
                    <a:pt x="116" y="10"/>
                    <a:pt x="113" y="13"/>
                    <a:pt x="10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4"/>
            <p:cNvSpPr/>
            <p:nvPr/>
          </p:nvSpPr>
          <p:spPr bwMode="auto">
            <a:xfrm>
              <a:off x="306388" y="2578100"/>
              <a:ext cx="434975" cy="52388"/>
            </a:xfrm>
            <a:custGeom>
              <a:avLst/>
              <a:gdLst>
                <a:gd name="T0" fmla="*/ 109 w 116"/>
                <a:gd name="T1" fmla="*/ 14 h 14"/>
                <a:gd name="T2" fmla="*/ 6 w 116"/>
                <a:gd name="T3" fmla="*/ 14 h 14"/>
                <a:gd name="T4" fmla="*/ 0 w 116"/>
                <a:gd name="T5" fmla="*/ 7 h 14"/>
                <a:gd name="T6" fmla="*/ 6 w 116"/>
                <a:gd name="T7" fmla="*/ 0 h 14"/>
                <a:gd name="T8" fmla="*/ 109 w 116"/>
                <a:gd name="T9" fmla="*/ 0 h 14"/>
                <a:gd name="T10" fmla="*/ 116 w 116"/>
                <a:gd name="T11" fmla="*/ 7 h 14"/>
                <a:gd name="T12" fmla="*/ 109 w 116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4">
                  <a:moveTo>
                    <a:pt x="109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3" y="0"/>
                    <a:pt x="116" y="3"/>
                    <a:pt x="116" y="7"/>
                  </a:cubicBezTo>
                  <a:cubicBezTo>
                    <a:pt x="116" y="11"/>
                    <a:pt x="113" y="14"/>
                    <a:pt x="10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3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1446631"/>
            <a:ext cx="3384376" cy="2664296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572000" y="3682091"/>
            <a:ext cx="432048" cy="4320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004048" y="3682091"/>
            <a:ext cx="3312367" cy="43204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4572000" y="1446631"/>
            <a:ext cx="3744416" cy="5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991742" y="2169918"/>
            <a:ext cx="3324673" cy="133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5148063" y="3750382"/>
            <a:ext cx="3024337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designed.</a:t>
            </a:r>
          </a:p>
        </p:txBody>
      </p:sp>
      <p:sp>
        <p:nvSpPr>
          <p:cNvPr id="8" name="任意多边形 7"/>
          <p:cNvSpPr/>
          <p:nvPr/>
        </p:nvSpPr>
        <p:spPr>
          <a:xfrm>
            <a:off x="4652963" y="2265291"/>
            <a:ext cx="214313" cy="138113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4652963" y="2784404"/>
            <a:ext cx="214313" cy="138113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4652963" y="3298754"/>
            <a:ext cx="214313" cy="138113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10"/>
          <p:cNvSpPr>
            <a:spLocks noEditPoints="1"/>
          </p:cNvSpPr>
          <p:nvPr/>
        </p:nvSpPr>
        <p:spPr bwMode="auto">
          <a:xfrm>
            <a:off x="4699248" y="3778832"/>
            <a:ext cx="177552" cy="238566"/>
          </a:xfrm>
          <a:custGeom>
            <a:avLst/>
            <a:gdLst>
              <a:gd name="T0" fmla="*/ 96 w 145"/>
              <a:gd name="T1" fmla="*/ 71 h 195"/>
              <a:gd name="T2" fmla="*/ 72 w 145"/>
              <a:gd name="T3" fmla="*/ 81 h 195"/>
              <a:gd name="T4" fmla="*/ 60 w 145"/>
              <a:gd name="T5" fmla="*/ 79 h 195"/>
              <a:gd name="T6" fmla="*/ 49 w 145"/>
              <a:gd name="T7" fmla="*/ 71 h 195"/>
              <a:gd name="T8" fmla="*/ 43 w 145"/>
              <a:gd name="T9" fmla="*/ 71 h 195"/>
              <a:gd name="T10" fmla="*/ 43 w 145"/>
              <a:gd name="T11" fmla="*/ 78 h 195"/>
              <a:gd name="T12" fmla="*/ 56 w 145"/>
              <a:gd name="T13" fmla="*/ 87 h 195"/>
              <a:gd name="T14" fmla="*/ 72 w 145"/>
              <a:gd name="T15" fmla="*/ 90 h 195"/>
              <a:gd name="T16" fmla="*/ 102 w 145"/>
              <a:gd name="T17" fmla="*/ 78 h 195"/>
              <a:gd name="T18" fmla="*/ 102 w 145"/>
              <a:gd name="T19" fmla="*/ 71 h 195"/>
              <a:gd name="T20" fmla="*/ 96 w 145"/>
              <a:gd name="T21" fmla="*/ 71 h 195"/>
              <a:gd name="T22" fmla="*/ 106 w 145"/>
              <a:gd name="T23" fmla="*/ 170 h 195"/>
              <a:gd name="T24" fmla="*/ 106 w 145"/>
              <a:gd name="T25" fmla="*/ 170 h 195"/>
              <a:gd name="T26" fmla="*/ 39 w 145"/>
              <a:gd name="T27" fmla="*/ 170 h 195"/>
              <a:gd name="T28" fmla="*/ 34 w 145"/>
              <a:gd name="T29" fmla="*/ 174 h 195"/>
              <a:gd name="T30" fmla="*/ 39 w 145"/>
              <a:gd name="T31" fmla="*/ 179 h 195"/>
              <a:gd name="T32" fmla="*/ 106 w 145"/>
              <a:gd name="T33" fmla="*/ 179 h 195"/>
              <a:gd name="T34" fmla="*/ 111 w 145"/>
              <a:gd name="T35" fmla="*/ 174 h 195"/>
              <a:gd name="T36" fmla="*/ 106 w 145"/>
              <a:gd name="T37" fmla="*/ 170 h 195"/>
              <a:gd name="T38" fmla="*/ 145 w 145"/>
              <a:gd name="T39" fmla="*/ 75 h 195"/>
              <a:gd name="T40" fmla="*/ 145 w 145"/>
              <a:gd name="T41" fmla="*/ 75 h 195"/>
              <a:gd name="T42" fmla="*/ 124 w 145"/>
              <a:gd name="T43" fmla="*/ 22 h 195"/>
              <a:gd name="T44" fmla="*/ 72 w 145"/>
              <a:gd name="T45" fmla="*/ 0 h 195"/>
              <a:gd name="T46" fmla="*/ 21 w 145"/>
              <a:gd name="T47" fmla="*/ 22 h 195"/>
              <a:gd name="T48" fmla="*/ 0 w 145"/>
              <a:gd name="T49" fmla="*/ 75 h 195"/>
              <a:gd name="T50" fmla="*/ 9 w 145"/>
              <a:gd name="T51" fmla="*/ 112 h 195"/>
              <a:gd name="T52" fmla="*/ 9 w 145"/>
              <a:gd name="T53" fmla="*/ 112 h 195"/>
              <a:gd name="T54" fmla="*/ 31 w 145"/>
              <a:gd name="T55" fmla="*/ 137 h 195"/>
              <a:gd name="T56" fmla="*/ 31 w 145"/>
              <a:gd name="T57" fmla="*/ 158 h 195"/>
              <a:gd name="T58" fmla="*/ 39 w 145"/>
              <a:gd name="T59" fmla="*/ 166 h 195"/>
              <a:gd name="T60" fmla="*/ 106 w 145"/>
              <a:gd name="T61" fmla="*/ 166 h 195"/>
              <a:gd name="T62" fmla="*/ 114 w 145"/>
              <a:gd name="T63" fmla="*/ 158 h 195"/>
              <a:gd name="T64" fmla="*/ 114 w 145"/>
              <a:gd name="T65" fmla="*/ 137 h 195"/>
              <a:gd name="T66" fmla="*/ 136 w 145"/>
              <a:gd name="T67" fmla="*/ 112 h 195"/>
              <a:gd name="T68" fmla="*/ 136 w 145"/>
              <a:gd name="T69" fmla="*/ 112 h 195"/>
              <a:gd name="T70" fmla="*/ 145 w 145"/>
              <a:gd name="T71" fmla="*/ 75 h 195"/>
              <a:gd name="T72" fmla="*/ 123 w 145"/>
              <a:gd name="T73" fmla="*/ 104 h 195"/>
              <a:gd name="T74" fmla="*/ 123 w 145"/>
              <a:gd name="T75" fmla="*/ 104 h 195"/>
              <a:gd name="T76" fmla="*/ 123 w 145"/>
              <a:gd name="T77" fmla="*/ 104 h 195"/>
              <a:gd name="T78" fmla="*/ 123 w 145"/>
              <a:gd name="T79" fmla="*/ 104 h 195"/>
              <a:gd name="T80" fmla="*/ 102 w 145"/>
              <a:gd name="T81" fmla="*/ 126 h 195"/>
              <a:gd name="T82" fmla="*/ 99 w 145"/>
              <a:gd name="T83" fmla="*/ 133 h 195"/>
              <a:gd name="T84" fmla="*/ 99 w 145"/>
              <a:gd name="T85" fmla="*/ 133 h 195"/>
              <a:gd name="T86" fmla="*/ 99 w 145"/>
              <a:gd name="T87" fmla="*/ 150 h 195"/>
              <a:gd name="T88" fmla="*/ 46 w 145"/>
              <a:gd name="T89" fmla="*/ 150 h 195"/>
              <a:gd name="T90" fmla="*/ 46 w 145"/>
              <a:gd name="T91" fmla="*/ 133 h 195"/>
              <a:gd name="T92" fmla="*/ 42 w 145"/>
              <a:gd name="T93" fmla="*/ 126 h 195"/>
              <a:gd name="T94" fmla="*/ 22 w 145"/>
              <a:gd name="T95" fmla="*/ 104 h 195"/>
              <a:gd name="T96" fmla="*/ 22 w 145"/>
              <a:gd name="T97" fmla="*/ 104 h 195"/>
              <a:gd name="T98" fmla="*/ 14 w 145"/>
              <a:gd name="T99" fmla="*/ 75 h 195"/>
              <a:gd name="T100" fmla="*/ 31 w 145"/>
              <a:gd name="T101" fmla="*/ 33 h 195"/>
              <a:gd name="T102" fmla="*/ 72 w 145"/>
              <a:gd name="T103" fmla="*/ 15 h 195"/>
              <a:gd name="T104" fmla="*/ 113 w 145"/>
              <a:gd name="T105" fmla="*/ 33 h 195"/>
              <a:gd name="T106" fmla="*/ 130 w 145"/>
              <a:gd name="T107" fmla="*/ 75 h 195"/>
              <a:gd name="T108" fmla="*/ 123 w 145"/>
              <a:gd name="T109" fmla="*/ 104 h 195"/>
              <a:gd name="T110" fmla="*/ 92 w 145"/>
              <a:gd name="T111" fmla="*/ 186 h 195"/>
              <a:gd name="T112" fmla="*/ 92 w 145"/>
              <a:gd name="T113" fmla="*/ 186 h 195"/>
              <a:gd name="T114" fmla="*/ 53 w 145"/>
              <a:gd name="T115" fmla="*/ 186 h 195"/>
              <a:gd name="T116" fmla="*/ 48 w 145"/>
              <a:gd name="T117" fmla="*/ 190 h 195"/>
              <a:gd name="T118" fmla="*/ 53 w 145"/>
              <a:gd name="T119" fmla="*/ 195 h 195"/>
              <a:gd name="T120" fmla="*/ 92 w 145"/>
              <a:gd name="T121" fmla="*/ 195 h 195"/>
              <a:gd name="T122" fmla="*/ 96 w 145"/>
              <a:gd name="T123" fmla="*/ 190 h 195"/>
              <a:gd name="T124" fmla="*/ 92 w 145"/>
              <a:gd name="T125" fmla="*/ 186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" h="195">
                <a:moveTo>
                  <a:pt x="96" y="71"/>
                </a:moveTo>
                <a:cubicBezTo>
                  <a:pt x="90" y="77"/>
                  <a:pt x="82" y="81"/>
                  <a:pt x="72" y="81"/>
                </a:cubicBezTo>
                <a:cubicBezTo>
                  <a:pt x="68" y="81"/>
                  <a:pt x="63" y="80"/>
                  <a:pt x="60" y="79"/>
                </a:cubicBezTo>
                <a:cubicBezTo>
                  <a:pt x="56" y="77"/>
                  <a:pt x="52" y="74"/>
                  <a:pt x="49" y="71"/>
                </a:cubicBezTo>
                <a:cubicBezTo>
                  <a:pt x="47" y="69"/>
                  <a:pt x="44" y="69"/>
                  <a:pt x="43" y="71"/>
                </a:cubicBezTo>
                <a:cubicBezTo>
                  <a:pt x="41" y="73"/>
                  <a:pt x="41" y="76"/>
                  <a:pt x="43" y="78"/>
                </a:cubicBezTo>
                <a:cubicBezTo>
                  <a:pt x="46" y="82"/>
                  <a:pt x="51" y="85"/>
                  <a:pt x="56" y="87"/>
                </a:cubicBezTo>
                <a:cubicBezTo>
                  <a:pt x="61" y="89"/>
                  <a:pt x="67" y="90"/>
                  <a:pt x="72" y="90"/>
                </a:cubicBezTo>
                <a:cubicBezTo>
                  <a:pt x="84" y="90"/>
                  <a:pt x="95" y="85"/>
                  <a:pt x="102" y="78"/>
                </a:cubicBezTo>
                <a:cubicBezTo>
                  <a:pt x="104" y="76"/>
                  <a:pt x="104" y="73"/>
                  <a:pt x="102" y="71"/>
                </a:cubicBezTo>
                <a:cubicBezTo>
                  <a:pt x="100" y="69"/>
                  <a:pt x="98" y="69"/>
                  <a:pt x="96" y="71"/>
                </a:cubicBezTo>
                <a:close/>
                <a:moveTo>
                  <a:pt x="106" y="170"/>
                </a:moveTo>
                <a:cubicBezTo>
                  <a:pt x="106" y="170"/>
                  <a:pt x="106" y="170"/>
                  <a:pt x="106" y="170"/>
                </a:cubicBezTo>
                <a:cubicBezTo>
                  <a:pt x="39" y="170"/>
                  <a:pt x="39" y="170"/>
                  <a:pt x="39" y="170"/>
                </a:cubicBezTo>
                <a:cubicBezTo>
                  <a:pt x="36" y="170"/>
                  <a:pt x="34" y="172"/>
                  <a:pt x="34" y="174"/>
                </a:cubicBezTo>
                <a:cubicBezTo>
                  <a:pt x="34" y="177"/>
                  <a:pt x="36" y="179"/>
                  <a:pt x="39" y="179"/>
                </a:cubicBezTo>
                <a:cubicBezTo>
                  <a:pt x="106" y="179"/>
                  <a:pt x="106" y="179"/>
                  <a:pt x="106" y="179"/>
                </a:cubicBezTo>
                <a:cubicBezTo>
                  <a:pt x="109" y="179"/>
                  <a:pt x="111" y="177"/>
                  <a:pt x="111" y="174"/>
                </a:cubicBezTo>
                <a:cubicBezTo>
                  <a:pt x="111" y="172"/>
                  <a:pt x="109" y="170"/>
                  <a:pt x="106" y="170"/>
                </a:cubicBezTo>
                <a:close/>
                <a:moveTo>
                  <a:pt x="145" y="75"/>
                </a:moveTo>
                <a:cubicBezTo>
                  <a:pt x="145" y="75"/>
                  <a:pt x="145" y="75"/>
                  <a:pt x="145" y="75"/>
                </a:cubicBezTo>
                <a:cubicBezTo>
                  <a:pt x="145" y="54"/>
                  <a:pt x="137" y="36"/>
                  <a:pt x="124" y="22"/>
                </a:cubicBezTo>
                <a:cubicBezTo>
                  <a:pt x="111" y="9"/>
                  <a:pt x="92" y="0"/>
                  <a:pt x="72" y="0"/>
                </a:cubicBezTo>
                <a:cubicBezTo>
                  <a:pt x="52" y="0"/>
                  <a:pt x="34" y="9"/>
                  <a:pt x="21" y="22"/>
                </a:cubicBezTo>
                <a:cubicBezTo>
                  <a:pt x="8" y="36"/>
                  <a:pt x="0" y="54"/>
                  <a:pt x="0" y="75"/>
                </a:cubicBezTo>
                <a:cubicBezTo>
                  <a:pt x="0" y="88"/>
                  <a:pt x="3" y="101"/>
                  <a:pt x="9" y="112"/>
                </a:cubicBezTo>
                <a:cubicBezTo>
                  <a:pt x="9" y="112"/>
                  <a:pt x="9" y="112"/>
                  <a:pt x="9" y="112"/>
                </a:cubicBezTo>
                <a:cubicBezTo>
                  <a:pt x="14" y="122"/>
                  <a:pt x="22" y="130"/>
                  <a:pt x="31" y="137"/>
                </a:cubicBezTo>
                <a:cubicBezTo>
                  <a:pt x="31" y="158"/>
                  <a:pt x="31" y="158"/>
                  <a:pt x="31" y="158"/>
                </a:cubicBezTo>
                <a:cubicBezTo>
                  <a:pt x="31" y="162"/>
                  <a:pt x="34" y="166"/>
                  <a:pt x="39" y="166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110" y="166"/>
                  <a:pt x="114" y="162"/>
                  <a:pt x="114" y="158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23" y="130"/>
                  <a:pt x="130" y="122"/>
                  <a:pt x="136" y="112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42" y="101"/>
                  <a:pt x="145" y="88"/>
                  <a:pt x="145" y="75"/>
                </a:cubicBezTo>
                <a:close/>
                <a:moveTo>
                  <a:pt x="123" y="104"/>
                </a:move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18" y="114"/>
                  <a:pt x="111" y="121"/>
                  <a:pt x="102" y="126"/>
                </a:cubicBezTo>
                <a:cubicBezTo>
                  <a:pt x="100" y="128"/>
                  <a:pt x="99" y="130"/>
                  <a:pt x="99" y="133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46" y="133"/>
                  <a:pt x="46" y="133"/>
                  <a:pt x="46" y="133"/>
                </a:cubicBezTo>
                <a:cubicBezTo>
                  <a:pt x="46" y="130"/>
                  <a:pt x="44" y="127"/>
                  <a:pt x="42" y="126"/>
                </a:cubicBezTo>
                <a:cubicBezTo>
                  <a:pt x="33" y="121"/>
                  <a:pt x="27" y="113"/>
                  <a:pt x="22" y="104"/>
                </a:cubicBezTo>
                <a:cubicBezTo>
                  <a:pt x="22" y="104"/>
                  <a:pt x="22" y="104"/>
                  <a:pt x="22" y="104"/>
                </a:cubicBezTo>
                <a:cubicBezTo>
                  <a:pt x="17" y="96"/>
                  <a:pt x="14" y="86"/>
                  <a:pt x="14" y="75"/>
                </a:cubicBezTo>
                <a:cubicBezTo>
                  <a:pt x="14" y="59"/>
                  <a:pt x="21" y="44"/>
                  <a:pt x="31" y="33"/>
                </a:cubicBezTo>
                <a:cubicBezTo>
                  <a:pt x="42" y="22"/>
                  <a:pt x="56" y="15"/>
                  <a:pt x="72" y="15"/>
                </a:cubicBezTo>
                <a:cubicBezTo>
                  <a:pt x="88" y="15"/>
                  <a:pt x="103" y="22"/>
                  <a:pt x="113" y="33"/>
                </a:cubicBezTo>
                <a:cubicBezTo>
                  <a:pt x="124" y="44"/>
                  <a:pt x="130" y="59"/>
                  <a:pt x="130" y="75"/>
                </a:cubicBezTo>
                <a:cubicBezTo>
                  <a:pt x="130" y="86"/>
                  <a:pt x="128" y="96"/>
                  <a:pt x="123" y="104"/>
                </a:cubicBezTo>
                <a:close/>
                <a:moveTo>
                  <a:pt x="92" y="186"/>
                </a:moveTo>
                <a:cubicBezTo>
                  <a:pt x="92" y="186"/>
                  <a:pt x="92" y="186"/>
                  <a:pt x="92" y="186"/>
                </a:cubicBezTo>
                <a:cubicBezTo>
                  <a:pt x="53" y="186"/>
                  <a:pt x="53" y="186"/>
                  <a:pt x="53" y="186"/>
                </a:cubicBezTo>
                <a:cubicBezTo>
                  <a:pt x="50" y="186"/>
                  <a:pt x="48" y="188"/>
                  <a:pt x="48" y="190"/>
                </a:cubicBezTo>
                <a:cubicBezTo>
                  <a:pt x="48" y="193"/>
                  <a:pt x="50" y="195"/>
                  <a:pt x="53" y="195"/>
                </a:cubicBezTo>
                <a:cubicBezTo>
                  <a:pt x="92" y="195"/>
                  <a:pt x="92" y="195"/>
                  <a:pt x="92" y="195"/>
                </a:cubicBezTo>
                <a:cubicBezTo>
                  <a:pt x="94" y="195"/>
                  <a:pt x="96" y="193"/>
                  <a:pt x="96" y="190"/>
                </a:cubicBezTo>
                <a:cubicBezTo>
                  <a:pt x="96" y="188"/>
                  <a:pt x="94" y="186"/>
                  <a:pt x="92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63550" y="194692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图文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展示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2" presetClass="entr" presetSubtype="2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4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0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2" grpId="1" animBg="1"/>
          <p:bldP spid="13" grpId="0" animBg="1"/>
          <p:bldP spid="13" grpId="1" animBg="1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2" presetClass="entr" presetSubtype="2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4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0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2" grpId="1" animBg="1"/>
          <p:bldP spid="13" grpId="0" animBg="1"/>
          <p:bldP spid="13" grpId="1" animBg="1"/>
          <p:bldP spid="14" grpId="0"/>
          <p:bldP spid="15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63550" y="194692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图文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展示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11560" y="1594118"/>
            <a:ext cx="1078632" cy="1078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709243" y="1594118"/>
            <a:ext cx="2862758" cy="107863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853257" y="1693978"/>
            <a:ext cx="2574727" cy="88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500"/>
              </a:spcBef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</a:t>
            </a:r>
            <a:r>
              <a:rPr lang="en-US" altLang="zh-CN" sz="800" dirty="0" err="1" smtClean="0">
                <a:solidFill>
                  <a:schemeClr val="bg1">
                    <a:lumMod val="50000"/>
                  </a:schemeClr>
                </a:solidFill>
              </a:rPr>
              <a:t>time.We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19" name="矩形 18"/>
          <p:cNvSpPr/>
          <p:nvPr/>
        </p:nvSpPr>
        <p:spPr>
          <a:xfrm>
            <a:off x="611560" y="2820938"/>
            <a:ext cx="1078632" cy="10786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709243" y="2820938"/>
            <a:ext cx="2862758" cy="107863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1853257" y="2920798"/>
            <a:ext cx="2574727" cy="88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500"/>
              </a:spcBef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</a:t>
            </a:r>
            <a:r>
              <a:rPr lang="en-US" altLang="zh-CN" sz="800" dirty="0" err="1" smtClean="0">
                <a:solidFill>
                  <a:schemeClr val="bg1">
                    <a:lumMod val="50000"/>
                  </a:schemeClr>
                </a:solidFill>
              </a:rPr>
              <a:t>time.We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22" name="矩形 21"/>
          <p:cNvSpPr/>
          <p:nvPr/>
        </p:nvSpPr>
        <p:spPr>
          <a:xfrm>
            <a:off x="4716016" y="1594118"/>
            <a:ext cx="3814915" cy="2305452"/>
          </a:xfrm>
          <a:prstGeom prst="rect">
            <a:avLst/>
          </a:prstGeom>
          <a:blipFill dpi="0" rotWithShape="1">
            <a:blip r:embed="rId2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14"/>
          <p:cNvSpPr>
            <a:spLocks noEditPoints="1"/>
          </p:cNvSpPr>
          <p:nvPr/>
        </p:nvSpPr>
        <p:spPr bwMode="auto">
          <a:xfrm>
            <a:off x="1040290" y="1999843"/>
            <a:ext cx="221171" cy="267181"/>
          </a:xfrm>
          <a:custGeom>
            <a:avLst/>
            <a:gdLst>
              <a:gd name="T0" fmla="*/ 75 w 116"/>
              <a:gd name="T1" fmla="*/ 56 h 140"/>
              <a:gd name="T2" fmla="*/ 97 w 116"/>
              <a:gd name="T3" fmla="*/ 56 h 140"/>
              <a:gd name="T4" fmla="*/ 103 w 116"/>
              <a:gd name="T5" fmla="*/ 61 h 140"/>
              <a:gd name="T6" fmla="*/ 100 w 116"/>
              <a:gd name="T7" fmla="*/ 66 h 140"/>
              <a:gd name="T8" fmla="*/ 9 w 116"/>
              <a:gd name="T9" fmla="*/ 138 h 140"/>
              <a:gd name="T10" fmla="*/ 1 w 116"/>
              <a:gd name="T11" fmla="*/ 137 h 140"/>
              <a:gd name="T12" fmla="*/ 1 w 116"/>
              <a:gd name="T13" fmla="*/ 131 h 140"/>
              <a:gd name="T14" fmla="*/ 36 w 116"/>
              <a:gd name="T15" fmla="*/ 67 h 140"/>
              <a:gd name="T16" fmla="*/ 15 w 116"/>
              <a:gd name="T17" fmla="*/ 67 h 140"/>
              <a:gd name="T18" fmla="*/ 10 w 116"/>
              <a:gd name="T19" fmla="*/ 61 h 140"/>
              <a:gd name="T20" fmla="*/ 11 w 116"/>
              <a:gd name="T21" fmla="*/ 58 h 140"/>
              <a:gd name="T22" fmla="*/ 49 w 116"/>
              <a:gd name="T23" fmla="*/ 3 h 140"/>
              <a:gd name="T24" fmla="*/ 54 w 116"/>
              <a:gd name="T25" fmla="*/ 1 h 140"/>
              <a:gd name="T26" fmla="*/ 54 w 116"/>
              <a:gd name="T27" fmla="*/ 0 h 140"/>
              <a:gd name="T28" fmla="*/ 111 w 116"/>
              <a:gd name="T29" fmla="*/ 0 h 140"/>
              <a:gd name="T30" fmla="*/ 116 w 116"/>
              <a:gd name="T31" fmla="*/ 6 h 140"/>
              <a:gd name="T32" fmla="*/ 114 w 116"/>
              <a:gd name="T33" fmla="*/ 10 h 140"/>
              <a:gd name="T34" fmla="*/ 75 w 116"/>
              <a:gd name="T35" fmla="*/ 56 h 140"/>
              <a:gd name="T36" fmla="*/ 81 w 116"/>
              <a:gd name="T37" fmla="*/ 67 h 140"/>
              <a:gd name="T38" fmla="*/ 81 w 116"/>
              <a:gd name="T39" fmla="*/ 67 h 140"/>
              <a:gd name="T40" fmla="*/ 63 w 116"/>
              <a:gd name="T41" fmla="*/ 67 h 140"/>
              <a:gd name="T42" fmla="*/ 63 w 116"/>
              <a:gd name="T43" fmla="*/ 67 h 140"/>
              <a:gd name="T44" fmla="*/ 60 w 116"/>
              <a:gd name="T45" fmla="*/ 65 h 140"/>
              <a:gd name="T46" fmla="*/ 59 w 116"/>
              <a:gd name="T47" fmla="*/ 58 h 140"/>
              <a:gd name="T48" fmla="*/ 99 w 116"/>
              <a:gd name="T49" fmla="*/ 11 h 140"/>
              <a:gd name="T50" fmla="*/ 57 w 116"/>
              <a:gd name="T51" fmla="*/ 11 h 140"/>
              <a:gd name="T52" fmla="*/ 26 w 116"/>
              <a:gd name="T53" fmla="*/ 56 h 140"/>
              <a:gd name="T54" fmla="*/ 45 w 116"/>
              <a:gd name="T55" fmla="*/ 56 h 140"/>
              <a:gd name="T56" fmla="*/ 45 w 116"/>
              <a:gd name="T57" fmla="*/ 56 h 140"/>
              <a:gd name="T58" fmla="*/ 48 w 116"/>
              <a:gd name="T59" fmla="*/ 56 h 140"/>
              <a:gd name="T60" fmla="*/ 50 w 116"/>
              <a:gd name="T61" fmla="*/ 64 h 140"/>
              <a:gd name="T62" fmla="*/ 23 w 116"/>
              <a:gd name="T63" fmla="*/ 113 h 140"/>
              <a:gd name="T64" fmla="*/ 81 w 116"/>
              <a:gd name="T65" fmla="*/ 67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6" h="140">
                <a:moveTo>
                  <a:pt x="75" y="56"/>
                </a:moveTo>
                <a:cubicBezTo>
                  <a:pt x="97" y="56"/>
                  <a:pt x="97" y="56"/>
                  <a:pt x="97" y="56"/>
                </a:cubicBezTo>
                <a:cubicBezTo>
                  <a:pt x="100" y="56"/>
                  <a:pt x="103" y="58"/>
                  <a:pt x="103" y="61"/>
                </a:cubicBezTo>
                <a:cubicBezTo>
                  <a:pt x="103" y="63"/>
                  <a:pt x="102" y="65"/>
                  <a:pt x="100" y="66"/>
                </a:cubicBezTo>
                <a:cubicBezTo>
                  <a:pt x="9" y="138"/>
                  <a:pt x="9" y="138"/>
                  <a:pt x="9" y="138"/>
                </a:cubicBezTo>
                <a:cubicBezTo>
                  <a:pt x="6" y="140"/>
                  <a:pt x="3" y="140"/>
                  <a:pt x="1" y="137"/>
                </a:cubicBezTo>
                <a:cubicBezTo>
                  <a:pt x="0" y="136"/>
                  <a:pt x="0" y="133"/>
                  <a:pt x="1" y="131"/>
                </a:cubicBezTo>
                <a:cubicBezTo>
                  <a:pt x="36" y="67"/>
                  <a:pt x="36" y="67"/>
                  <a:pt x="36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2" y="67"/>
                  <a:pt x="10" y="64"/>
                  <a:pt x="10" y="61"/>
                </a:cubicBezTo>
                <a:cubicBezTo>
                  <a:pt x="10" y="60"/>
                  <a:pt x="10" y="59"/>
                  <a:pt x="11" y="58"/>
                </a:cubicBezTo>
                <a:cubicBezTo>
                  <a:pt x="49" y="3"/>
                  <a:pt x="49" y="3"/>
                  <a:pt x="49" y="3"/>
                </a:cubicBezTo>
                <a:cubicBezTo>
                  <a:pt x="50" y="1"/>
                  <a:pt x="52" y="1"/>
                  <a:pt x="54" y="1"/>
                </a:cubicBezTo>
                <a:cubicBezTo>
                  <a:pt x="54" y="0"/>
                  <a:pt x="54" y="0"/>
                  <a:pt x="54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4" y="0"/>
                  <a:pt x="116" y="3"/>
                  <a:pt x="116" y="6"/>
                </a:cubicBezTo>
                <a:cubicBezTo>
                  <a:pt x="116" y="7"/>
                  <a:pt x="115" y="9"/>
                  <a:pt x="114" y="10"/>
                </a:cubicBezTo>
                <a:cubicBezTo>
                  <a:pt x="75" y="56"/>
                  <a:pt x="75" y="56"/>
                  <a:pt x="75" y="56"/>
                </a:cubicBezTo>
                <a:close/>
                <a:moveTo>
                  <a:pt x="81" y="67"/>
                </a:moveTo>
                <a:cubicBezTo>
                  <a:pt x="81" y="67"/>
                  <a:pt x="81" y="67"/>
                  <a:pt x="81" y="67"/>
                </a:cubicBezTo>
                <a:cubicBezTo>
                  <a:pt x="63" y="67"/>
                  <a:pt x="63" y="67"/>
                  <a:pt x="63" y="67"/>
                </a:cubicBezTo>
                <a:cubicBezTo>
                  <a:pt x="63" y="67"/>
                  <a:pt x="63" y="67"/>
                  <a:pt x="63" y="67"/>
                </a:cubicBezTo>
                <a:cubicBezTo>
                  <a:pt x="62" y="67"/>
                  <a:pt x="61" y="66"/>
                  <a:pt x="60" y="65"/>
                </a:cubicBezTo>
                <a:cubicBezTo>
                  <a:pt x="57" y="63"/>
                  <a:pt x="57" y="60"/>
                  <a:pt x="59" y="58"/>
                </a:cubicBezTo>
                <a:cubicBezTo>
                  <a:pt x="99" y="11"/>
                  <a:pt x="99" y="11"/>
                  <a:pt x="99" y="11"/>
                </a:cubicBezTo>
                <a:cubicBezTo>
                  <a:pt x="57" y="11"/>
                  <a:pt x="57" y="11"/>
                  <a:pt x="57" y="11"/>
                </a:cubicBezTo>
                <a:cubicBezTo>
                  <a:pt x="26" y="56"/>
                  <a:pt x="26" y="56"/>
                  <a:pt x="26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6" y="56"/>
                  <a:pt x="47" y="56"/>
                  <a:pt x="48" y="56"/>
                </a:cubicBezTo>
                <a:cubicBezTo>
                  <a:pt x="51" y="58"/>
                  <a:pt x="52" y="61"/>
                  <a:pt x="50" y="64"/>
                </a:cubicBezTo>
                <a:cubicBezTo>
                  <a:pt x="23" y="113"/>
                  <a:pt x="23" y="113"/>
                  <a:pt x="23" y="113"/>
                </a:cubicBezTo>
                <a:cubicBezTo>
                  <a:pt x="81" y="67"/>
                  <a:pt x="81" y="67"/>
                  <a:pt x="81" y="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19"/>
          <p:cNvSpPr>
            <a:spLocks noEditPoints="1"/>
          </p:cNvSpPr>
          <p:nvPr/>
        </p:nvSpPr>
        <p:spPr bwMode="auto">
          <a:xfrm>
            <a:off x="1017689" y="3225452"/>
            <a:ext cx="267181" cy="269603"/>
          </a:xfrm>
          <a:custGeom>
            <a:avLst/>
            <a:gdLst>
              <a:gd name="T0" fmla="*/ 116 w 140"/>
              <a:gd name="T1" fmla="*/ 2 h 141"/>
              <a:gd name="T2" fmla="*/ 122 w 140"/>
              <a:gd name="T3" fmla="*/ 3 h 141"/>
              <a:gd name="T4" fmla="*/ 122 w 140"/>
              <a:gd name="T5" fmla="*/ 3 h 141"/>
              <a:gd name="T6" fmla="*/ 138 w 140"/>
              <a:gd name="T7" fmla="*/ 19 h 141"/>
              <a:gd name="T8" fmla="*/ 138 w 140"/>
              <a:gd name="T9" fmla="*/ 19 h 141"/>
              <a:gd name="T10" fmla="*/ 139 w 140"/>
              <a:gd name="T11" fmla="*/ 25 h 141"/>
              <a:gd name="T12" fmla="*/ 118 w 140"/>
              <a:gd name="T13" fmla="*/ 43 h 141"/>
              <a:gd name="T14" fmla="*/ 103 w 140"/>
              <a:gd name="T15" fmla="*/ 46 h 141"/>
              <a:gd name="T16" fmla="*/ 99 w 140"/>
              <a:gd name="T17" fmla="*/ 102 h 141"/>
              <a:gd name="T18" fmla="*/ 69 w 140"/>
              <a:gd name="T19" fmla="*/ 115 h 141"/>
              <a:gd name="T20" fmla="*/ 26 w 140"/>
              <a:gd name="T21" fmla="*/ 72 h 141"/>
              <a:gd name="T22" fmla="*/ 69 w 140"/>
              <a:gd name="T23" fmla="*/ 29 h 141"/>
              <a:gd name="T24" fmla="*/ 100 w 140"/>
              <a:gd name="T25" fmla="*/ 33 h 141"/>
              <a:gd name="T26" fmla="*/ 98 w 140"/>
              <a:gd name="T27" fmla="*/ 20 h 141"/>
              <a:gd name="T28" fmla="*/ 124 w 140"/>
              <a:gd name="T29" fmla="*/ 55 h 141"/>
              <a:gd name="T30" fmla="*/ 135 w 140"/>
              <a:gd name="T31" fmla="*/ 52 h 141"/>
              <a:gd name="T32" fmla="*/ 138 w 140"/>
              <a:gd name="T33" fmla="*/ 72 h 141"/>
              <a:gd name="T34" fmla="*/ 69 w 140"/>
              <a:gd name="T35" fmla="*/ 141 h 141"/>
              <a:gd name="T36" fmla="*/ 0 w 140"/>
              <a:gd name="T37" fmla="*/ 72 h 141"/>
              <a:gd name="T38" fmla="*/ 69 w 140"/>
              <a:gd name="T39" fmla="*/ 3 h 141"/>
              <a:gd name="T40" fmla="*/ 89 w 140"/>
              <a:gd name="T41" fmla="*/ 6 h 141"/>
              <a:gd name="T42" fmla="*/ 86 w 140"/>
              <a:gd name="T43" fmla="*/ 16 h 141"/>
              <a:gd name="T44" fmla="*/ 69 w 140"/>
              <a:gd name="T45" fmla="*/ 14 h 141"/>
              <a:gd name="T46" fmla="*/ 11 w 140"/>
              <a:gd name="T47" fmla="*/ 72 h 141"/>
              <a:gd name="T48" fmla="*/ 69 w 140"/>
              <a:gd name="T49" fmla="*/ 130 h 141"/>
              <a:gd name="T50" fmla="*/ 127 w 140"/>
              <a:gd name="T51" fmla="*/ 72 h 141"/>
              <a:gd name="T52" fmla="*/ 124 w 140"/>
              <a:gd name="T53" fmla="*/ 55 h 141"/>
              <a:gd name="T54" fmla="*/ 69 w 140"/>
              <a:gd name="T55" fmla="*/ 52 h 141"/>
              <a:gd name="T56" fmla="*/ 90 w 140"/>
              <a:gd name="T57" fmla="*/ 43 h 141"/>
              <a:gd name="T58" fmla="*/ 43 w 140"/>
              <a:gd name="T59" fmla="*/ 46 h 141"/>
              <a:gd name="T60" fmla="*/ 43 w 140"/>
              <a:gd name="T61" fmla="*/ 46 h 141"/>
              <a:gd name="T62" fmla="*/ 43 w 140"/>
              <a:gd name="T63" fmla="*/ 98 h 141"/>
              <a:gd name="T64" fmla="*/ 94 w 140"/>
              <a:gd name="T65" fmla="*/ 98 h 141"/>
              <a:gd name="T66" fmla="*/ 105 w 140"/>
              <a:gd name="T67" fmla="*/ 72 h 141"/>
              <a:gd name="T68" fmla="*/ 86 w 140"/>
              <a:gd name="T69" fmla="*/ 62 h 141"/>
              <a:gd name="T70" fmla="*/ 83 w 140"/>
              <a:gd name="T71" fmla="*/ 86 h 141"/>
              <a:gd name="T72" fmla="*/ 69 w 140"/>
              <a:gd name="T73" fmla="*/ 92 h 141"/>
              <a:gd name="T74" fmla="*/ 55 w 140"/>
              <a:gd name="T75" fmla="*/ 86 h 141"/>
              <a:gd name="T76" fmla="*/ 55 w 140"/>
              <a:gd name="T77" fmla="*/ 58 h 141"/>
              <a:gd name="T78" fmla="*/ 69 w 140"/>
              <a:gd name="T79" fmla="*/ 52 h 141"/>
              <a:gd name="T80" fmla="*/ 73 w 140"/>
              <a:gd name="T81" fmla="*/ 60 h 141"/>
              <a:gd name="T82" fmla="*/ 60 w 140"/>
              <a:gd name="T83" fmla="*/ 63 h 141"/>
              <a:gd name="T84" fmla="*/ 56 w 140"/>
              <a:gd name="T85" fmla="*/ 72 h 141"/>
              <a:gd name="T86" fmla="*/ 69 w 140"/>
              <a:gd name="T87" fmla="*/ 85 h 141"/>
              <a:gd name="T88" fmla="*/ 78 w 140"/>
              <a:gd name="T89" fmla="*/ 81 h 141"/>
              <a:gd name="T90" fmla="*/ 81 w 140"/>
              <a:gd name="T91" fmla="*/ 68 h 141"/>
              <a:gd name="T92" fmla="*/ 65 w 140"/>
              <a:gd name="T93" fmla="*/ 76 h 141"/>
              <a:gd name="T94" fmla="*/ 73 w 140"/>
              <a:gd name="T95" fmla="*/ 60 h 141"/>
              <a:gd name="T96" fmla="*/ 117 w 140"/>
              <a:gd name="T97" fmla="*/ 10 h 141"/>
              <a:gd name="T98" fmla="*/ 106 w 140"/>
              <a:gd name="T99" fmla="*/ 30 h 141"/>
              <a:gd name="T100" fmla="*/ 117 w 140"/>
              <a:gd name="T101" fmla="*/ 10 h 141"/>
              <a:gd name="T102" fmla="*/ 123 w 140"/>
              <a:gd name="T103" fmla="*/ 22 h 141"/>
              <a:gd name="T104" fmla="*/ 118 w 140"/>
              <a:gd name="T105" fmla="*/ 37 h 141"/>
              <a:gd name="T106" fmla="*/ 123 w 140"/>
              <a:gd name="T107" fmla="*/ 22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0" h="141">
                <a:moveTo>
                  <a:pt x="98" y="20"/>
                </a:moveTo>
                <a:cubicBezTo>
                  <a:pt x="116" y="2"/>
                  <a:pt x="116" y="2"/>
                  <a:pt x="116" y="2"/>
                </a:cubicBezTo>
                <a:cubicBezTo>
                  <a:pt x="118" y="0"/>
                  <a:pt x="120" y="0"/>
                  <a:pt x="121" y="2"/>
                </a:cubicBezTo>
                <a:cubicBezTo>
                  <a:pt x="121" y="2"/>
                  <a:pt x="122" y="3"/>
                  <a:pt x="122" y="3"/>
                </a:cubicBezTo>
                <a:cubicBezTo>
                  <a:pt x="122" y="3"/>
                  <a:pt x="122" y="3"/>
                  <a:pt x="122" y="3"/>
                </a:cubicBezTo>
                <a:cubicBezTo>
                  <a:pt x="122" y="3"/>
                  <a:pt x="122" y="3"/>
                  <a:pt x="122" y="3"/>
                </a:cubicBezTo>
                <a:cubicBezTo>
                  <a:pt x="125" y="16"/>
                  <a:pt x="125" y="16"/>
                  <a:pt x="125" y="16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8" y="19"/>
                  <a:pt x="139" y="19"/>
                  <a:pt x="139" y="20"/>
                </a:cubicBezTo>
                <a:cubicBezTo>
                  <a:pt x="140" y="21"/>
                  <a:pt x="140" y="23"/>
                  <a:pt x="139" y="25"/>
                </a:cubicBezTo>
                <a:cubicBezTo>
                  <a:pt x="121" y="43"/>
                  <a:pt x="121" y="43"/>
                  <a:pt x="121" y="43"/>
                </a:cubicBezTo>
                <a:cubicBezTo>
                  <a:pt x="120" y="43"/>
                  <a:pt x="119" y="44"/>
                  <a:pt x="118" y="43"/>
                </a:cubicBezTo>
                <a:cubicBezTo>
                  <a:pt x="108" y="41"/>
                  <a:pt x="108" y="41"/>
                  <a:pt x="108" y="41"/>
                </a:cubicBezTo>
                <a:cubicBezTo>
                  <a:pt x="103" y="46"/>
                  <a:pt x="103" y="46"/>
                  <a:pt x="103" y="46"/>
                </a:cubicBezTo>
                <a:cubicBezTo>
                  <a:pt x="108" y="53"/>
                  <a:pt x="112" y="62"/>
                  <a:pt x="112" y="72"/>
                </a:cubicBezTo>
                <a:cubicBezTo>
                  <a:pt x="112" y="84"/>
                  <a:pt x="107" y="95"/>
                  <a:pt x="99" y="102"/>
                </a:cubicBezTo>
                <a:cubicBezTo>
                  <a:pt x="99" y="102"/>
                  <a:pt x="99" y="102"/>
                  <a:pt x="99" y="102"/>
                </a:cubicBezTo>
                <a:cubicBezTo>
                  <a:pt x="91" y="110"/>
                  <a:pt x="81" y="115"/>
                  <a:pt x="69" y="115"/>
                </a:cubicBezTo>
                <a:cubicBezTo>
                  <a:pt x="57" y="115"/>
                  <a:pt x="46" y="110"/>
                  <a:pt x="39" y="102"/>
                </a:cubicBezTo>
                <a:cubicBezTo>
                  <a:pt x="31" y="95"/>
                  <a:pt x="26" y="84"/>
                  <a:pt x="26" y="72"/>
                </a:cubicBezTo>
                <a:cubicBezTo>
                  <a:pt x="26" y="60"/>
                  <a:pt x="31" y="50"/>
                  <a:pt x="39" y="42"/>
                </a:cubicBezTo>
                <a:cubicBezTo>
                  <a:pt x="46" y="34"/>
                  <a:pt x="57" y="29"/>
                  <a:pt x="69" y="29"/>
                </a:cubicBezTo>
                <a:cubicBezTo>
                  <a:pt x="79" y="29"/>
                  <a:pt x="88" y="33"/>
                  <a:pt x="95" y="38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98" y="23"/>
                  <a:pt x="98" y="23"/>
                  <a:pt x="98" y="23"/>
                </a:cubicBezTo>
                <a:cubicBezTo>
                  <a:pt x="97" y="22"/>
                  <a:pt x="98" y="21"/>
                  <a:pt x="98" y="20"/>
                </a:cubicBezTo>
                <a:close/>
                <a:moveTo>
                  <a:pt x="124" y="55"/>
                </a:moveTo>
                <a:cubicBezTo>
                  <a:pt x="124" y="55"/>
                  <a:pt x="124" y="55"/>
                  <a:pt x="124" y="55"/>
                </a:cubicBezTo>
                <a:cubicBezTo>
                  <a:pt x="124" y="52"/>
                  <a:pt x="125" y="49"/>
                  <a:pt x="128" y="48"/>
                </a:cubicBezTo>
                <a:cubicBezTo>
                  <a:pt x="131" y="47"/>
                  <a:pt x="134" y="49"/>
                  <a:pt x="135" y="52"/>
                </a:cubicBezTo>
                <a:cubicBezTo>
                  <a:pt x="136" y="55"/>
                  <a:pt x="137" y="58"/>
                  <a:pt x="137" y="62"/>
                </a:cubicBezTo>
                <a:cubicBezTo>
                  <a:pt x="138" y="65"/>
                  <a:pt x="138" y="69"/>
                  <a:pt x="138" y="72"/>
                </a:cubicBezTo>
                <a:cubicBezTo>
                  <a:pt x="138" y="91"/>
                  <a:pt x="130" y="108"/>
                  <a:pt x="118" y="121"/>
                </a:cubicBezTo>
                <a:cubicBezTo>
                  <a:pt x="105" y="133"/>
                  <a:pt x="88" y="141"/>
                  <a:pt x="69" y="141"/>
                </a:cubicBezTo>
                <a:cubicBezTo>
                  <a:pt x="50" y="141"/>
                  <a:pt x="33" y="133"/>
                  <a:pt x="20" y="121"/>
                </a:cubicBezTo>
                <a:cubicBezTo>
                  <a:pt x="8" y="108"/>
                  <a:pt x="0" y="91"/>
                  <a:pt x="0" y="72"/>
                </a:cubicBezTo>
                <a:cubicBezTo>
                  <a:pt x="0" y="53"/>
                  <a:pt x="8" y="36"/>
                  <a:pt x="20" y="23"/>
                </a:cubicBezTo>
                <a:cubicBezTo>
                  <a:pt x="33" y="11"/>
                  <a:pt x="50" y="3"/>
                  <a:pt x="69" y="3"/>
                </a:cubicBezTo>
                <a:cubicBezTo>
                  <a:pt x="72" y="3"/>
                  <a:pt x="76" y="3"/>
                  <a:pt x="79" y="4"/>
                </a:cubicBezTo>
                <a:cubicBezTo>
                  <a:pt x="82" y="4"/>
                  <a:pt x="86" y="5"/>
                  <a:pt x="89" y="6"/>
                </a:cubicBezTo>
                <a:cubicBezTo>
                  <a:pt x="92" y="7"/>
                  <a:pt x="93" y="10"/>
                  <a:pt x="93" y="13"/>
                </a:cubicBezTo>
                <a:cubicBezTo>
                  <a:pt x="92" y="16"/>
                  <a:pt x="89" y="17"/>
                  <a:pt x="86" y="16"/>
                </a:cubicBezTo>
                <a:cubicBezTo>
                  <a:pt x="83" y="16"/>
                  <a:pt x="80" y="15"/>
                  <a:pt x="77" y="15"/>
                </a:cubicBezTo>
                <a:cubicBezTo>
                  <a:pt x="75" y="14"/>
                  <a:pt x="72" y="14"/>
                  <a:pt x="69" y="14"/>
                </a:cubicBezTo>
                <a:cubicBezTo>
                  <a:pt x="53" y="14"/>
                  <a:pt x="38" y="21"/>
                  <a:pt x="28" y="31"/>
                </a:cubicBezTo>
                <a:cubicBezTo>
                  <a:pt x="17" y="42"/>
                  <a:pt x="11" y="56"/>
                  <a:pt x="11" y="72"/>
                </a:cubicBezTo>
                <a:cubicBezTo>
                  <a:pt x="11" y="88"/>
                  <a:pt x="17" y="103"/>
                  <a:pt x="28" y="113"/>
                </a:cubicBezTo>
                <a:cubicBezTo>
                  <a:pt x="38" y="124"/>
                  <a:pt x="53" y="130"/>
                  <a:pt x="69" y="130"/>
                </a:cubicBezTo>
                <a:cubicBezTo>
                  <a:pt x="85" y="130"/>
                  <a:pt x="99" y="124"/>
                  <a:pt x="110" y="113"/>
                </a:cubicBezTo>
                <a:cubicBezTo>
                  <a:pt x="120" y="103"/>
                  <a:pt x="127" y="88"/>
                  <a:pt x="127" y="72"/>
                </a:cubicBezTo>
                <a:cubicBezTo>
                  <a:pt x="127" y="69"/>
                  <a:pt x="127" y="66"/>
                  <a:pt x="126" y="64"/>
                </a:cubicBezTo>
                <a:cubicBezTo>
                  <a:pt x="126" y="61"/>
                  <a:pt x="125" y="58"/>
                  <a:pt x="124" y="55"/>
                </a:cubicBezTo>
                <a:close/>
                <a:moveTo>
                  <a:pt x="69" y="52"/>
                </a:moveTo>
                <a:cubicBezTo>
                  <a:pt x="69" y="52"/>
                  <a:pt x="69" y="52"/>
                  <a:pt x="69" y="52"/>
                </a:cubicBezTo>
                <a:cubicBezTo>
                  <a:pt x="72" y="52"/>
                  <a:pt x="76" y="53"/>
                  <a:pt x="78" y="55"/>
                </a:cubicBezTo>
                <a:cubicBezTo>
                  <a:pt x="90" y="43"/>
                  <a:pt x="90" y="43"/>
                  <a:pt x="90" y="43"/>
                </a:cubicBezTo>
                <a:cubicBezTo>
                  <a:pt x="84" y="38"/>
                  <a:pt x="77" y="36"/>
                  <a:pt x="69" y="36"/>
                </a:cubicBezTo>
                <a:cubicBezTo>
                  <a:pt x="59" y="36"/>
                  <a:pt x="50" y="40"/>
                  <a:pt x="43" y="46"/>
                </a:cubicBezTo>
                <a:cubicBezTo>
                  <a:pt x="43" y="46"/>
                  <a:pt x="43" y="46"/>
                  <a:pt x="43" y="46"/>
                </a:cubicBezTo>
                <a:cubicBezTo>
                  <a:pt x="43" y="46"/>
                  <a:pt x="43" y="46"/>
                  <a:pt x="43" y="46"/>
                </a:cubicBezTo>
                <a:cubicBezTo>
                  <a:pt x="37" y="53"/>
                  <a:pt x="33" y="62"/>
                  <a:pt x="33" y="72"/>
                </a:cubicBezTo>
                <a:cubicBezTo>
                  <a:pt x="33" y="82"/>
                  <a:pt x="37" y="91"/>
                  <a:pt x="43" y="98"/>
                </a:cubicBezTo>
                <a:cubicBezTo>
                  <a:pt x="50" y="104"/>
                  <a:pt x="59" y="108"/>
                  <a:pt x="69" y="108"/>
                </a:cubicBezTo>
                <a:cubicBezTo>
                  <a:pt x="79" y="108"/>
                  <a:pt x="88" y="104"/>
                  <a:pt x="94" y="98"/>
                </a:cubicBezTo>
                <a:cubicBezTo>
                  <a:pt x="95" y="98"/>
                  <a:pt x="95" y="98"/>
                  <a:pt x="95" y="98"/>
                </a:cubicBezTo>
                <a:cubicBezTo>
                  <a:pt x="101" y="91"/>
                  <a:pt x="105" y="82"/>
                  <a:pt x="105" y="72"/>
                </a:cubicBezTo>
                <a:cubicBezTo>
                  <a:pt x="105" y="64"/>
                  <a:pt x="103" y="57"/>
                  <a:pt x="98" y="51"/>
                </a:cubicBezTo>
                <a:cubicBezTo>
                  <a:pt x="86" y="62"/>
                  <a:pt x="86" y="62"/>
                  <a:pt x="86" y="62"/>
                </a:cubicBezTo>
                <a:cubicBezTo>
                  <a:pt x="88" y="65"/>
                  <a:pt x="89" y="69"/>
                  <a:pt x="89" y="72"/>
                </a:cubicBezTo>
                <a:cubicBezTo>
                  <a:pt x="89" y="77"/>
                  <a:pt x="86" y="82"/>
                  <a:pt x="83" y="86"/>
                </a:cubicBezTo>
                <a:cubicBezTo>
                  <a:pt x="83" y="86"/>
                  <a:pt x="83" y="86"/>
                  <a:pt x="83" y="86"/>
                </a:cubicBezTo>
                <a:cubicBezTo>
                  <a:pt x="79" y="90"/>
                  <a:pt x="74" y="92"/>
                  <a:pt x="69" y="92"/>
                </a:cubicBezTo>
                <a:cubicBezTo>
                  <a:pt x="63" y="92"/>
                  <a:pt x="59" y="90"/>
                  <a:pt x="55" y="86"/>
                </a:cubicBezTo>
                <a:cubicBezTo>
                  <a:pt x="55" y="86"/>
                  <a:pt x="55" y="86"/>
                  <a:pt x="55" y="86"/>
                </a:cubicBezTo>
                <a:cubicBezTo>
                  <a:pt x="51" y="82"/>
                  <a:pt x="49" y="78"/>
                  <a:pt x="49" y="72"/>
                </a:cubicBezTo>
                <a:cubicBezTo>
                  <a:pt x="49" y="67"/>
                  <a:pt x="51" y="62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9" y="55"/>
                  <a:pt x="63" y="52"/>
                  <a:pt x="69" y="52"/>
                </a:cubicBezTo>
                <a:close/>
                <a:moveTo>
                  <a:pt x="73" y="60"/>
                </a:moveTo>
                <a:cubicBezTo>
                  <a:pt x="73" y="60"/>
                  <a:pt x="73" y="60"/>
                  <a:pt x="73" y="60"/>
                </a:cubicBezTo>
                <a:cubicBezTo>
                  <a:pt x="72" y="59"/>
                  <a:pt x="71" y="59"/>
                  <a:pt x="69" y="59"/>
                </a:cubicBezTo>
                <a:cubicBezTo>
                  <a:pt x="65" y="59"/>
                  <a:pt x="62" y="60"/>
                  <a:pt x="60" y="63"/>
                </a:cubicBezTo>
                <a:cubicBezTo>
                  <a:pt x="60" y="63"/>
                  <a:pt x="60" y="63"/>
                  <a:pt x="60" y="63"/>
                </a:cubicBezTo>
                <a:cubicBezTo>
                  <a:pt x="57" y="65"/>
                  <a:pt x="56" y="68"/>
                  <a:pt x="56" y="72"/>
                </a:cubicBezTo>
                <a:cubicBezTo>
                  <a:pt x="56" y="76"/>
                  <a:pt x="57" y="79"/>
                  <a:pt x="60" y="81"/>
                </a:cubicBezTo>
                <a:cubicBezTo>
                  <a:pt x="62" y="84"/>
                  <a:pt x="65" y="85"/>
                  <a:pt x="69" y="85"/>
                </a:cubicBezTo>
                <a:cubicBezTo>
                  <a:pt x="73" y="85"/>
                  <a:pt x="76" y="84"/>
                  <a:pt x="78" y="81"/>
                </a:cubicBezTo>
                <a:cubicBezTo>
                  <a:pt x="78" y="81"/>
                  <a:pt x="78" y="81"/>
                  <a:pt x="78" y="81"/>
                </a:cubicBezTo>
                <a:cubicBezTo>
                  <a:pt x="81" y="79"/>
                  <a:pt x="82" y="76"/>
                  <a:pt x="82" y="72"/>
                </a:cubicBezTo>
                <a:cubicBezTo>
                  <a:pt x="82" y="70"/>
                  <a:pt x="82" y="69"/>
                  <a:pt x="81" y="68"/>
                </a:cubicBezTo>
                <a:cubicBezTo>
                  <a:pt x="73" y="76"/>
                  <a:pt x="73" y="76"/>
                  <a:pt x="73" y="76"/>
                </a:cubicBezTo>
                <a:cubicBezTo>
                  <a:pt x="71" y="78"/>
                  <a:pt x="67" y="78"/>
                  <a:pt x="65" y="76"/>
                </a:cubicBezTo>
                <a:cubicBezTo>
                  <a:pt x="63" y="74"/>
                  <a:pt x="63" y="70"/>
                  <a:pt x="65" y="68"/>
                </a:cubicBezTo>
                <a:cubicBezTo>
                  <a:pt x="73" y="60"/>
                  <a:pt x="73" y="60"/>
                  <a:pt x="73" y="60"/>
                </a:cubicBezTo>
                <a:close/>
                <a:moveTo>
                  <a:pt x="117" y="10"/>
                </a:moveTo>
                <a:cubicBezTo>
                  <a:pt x="117" y="10"/>
                  <a:pt x="117" y="10"/>
                  <a:pt x="117" y="10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6" y="30"/>
                  <a:pt x="106" y="30"/>
                  <a:pt x="106" y="30"/>
                </a:cubicBezTo>
                <a:cubicBezTo>
                  <a:pt x="119" y="17"/>
                  <a:pt x="119" y="17"/>
                  <a:pt x="119" y="17"/>
                </a:cubicBezTo>
                <a:cubicBezTo>
                  <a:pt x="117" y="10"/>
                  <a:pt x="117" y="10"/>
                  <a:pt x="117" y="10"/>
                </a:cubicBezTo>
                <a:close/>
                <a:moveTo>
                  <a:pt x="123" y="22"/>
                </a:moveTo>
                <a:cubicBezTo>
                  <a:pt x="123" y="22"/>
                  <a:pt x="123" y="22"/>
                  <a:pt x="123" y="22"/>
                </a:cubicBezTo>
                <a:cubicBezTo>
                  <a:pt x="111" y="35"/>
                  <a:pt x="111" y="35"/>
                  <a:pt x="111" y="35"/>
                </a:cubicBezTo>
                <a:cubicBezTo>
                  <a:pt x="118" y="37"/>
                  <a:pt x="118" y="37"/>
                  <a:pt x="118" y="37"/>
                </a:cubicBezTo>
                <a:cubicBezTo>
                  <a:pt x="131" y="24"/>
                  <a:pt x="131" y="24"/>
                  <a:pt x="131" y="24"/>
                </a:cubicBezTo>
                <a:cubicBezTo>
                  <a:pt x="123" y="22"/>
                  <a:pt x="123" y="22"/>
                  <a:pt x="123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16" grpId="0" animBg="1"/>
      <p:bldP spid="17" grpId="0" animBg="1"/>
      <p:bldP spid="18" grpId="0"/>
      <p:bldP spid="19" grpId="0" animBg="1"/>
      <p:bldP spid="20" grpId="0" animBg="1"/>
      <p:bldP spid="21" grpId="0"/>
      <p:bldP spid="22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63550" y="194692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图文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展示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AutoShape 13"/>
          <p:cNvSpPr>
            <a:spLocks noChangeAspect="1" noChangeArrowheads="1" noTextEdit="1"/>
          </p:cNvSpPr>
          <p:nvPr/>
        </p:nvSpPr>
        <p:spPr bwMode="auto">
          <a:xfrm>
            <a:off x="952500" y="1304806"/>
            <a:ext cx="72390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952500" y="1374656"/>
            <a:ext cx="1447800" cy="14525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27" name="Rectangle 15" descr="318740-130P60HZ091"/>
          <p:cNvSpPr>
            <a:spLocks noChangeArrowheads="1"/>
          </p:cNvSpPr>
          <p:nvPr/>
        </p:nvSpPr>
        <p:spPr bwMode="auto">
          <a:xfrm>
            <a:off x="2400300" y="1374656"/>
            <a:ext cx="1447800" cy="1452562"/>
          </a:xfrm>
          <a:prstGeom prst="rect">
            <a:avLst/>
          </a:prstGeom>
          <a:blipFill dpi="0" rotWithShape="1">
            <a:blip r:embed="rId2" cstate="screen"/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3848100" y="1374656"/>
            <a:ext cx="1447800" cy="14525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Rectangle 17" descr="22"/>
          <p:cNvSpPr>
            <a:spLocks noChangeArrowheads="1"/>
          </p:cNvSpPr>
          <p:nvPr/>
        </p:nvSpPr>
        <p:spPr bwMode="auto">
          <a:xfrm>
            <a:off x="5295900" y="1374656"/>
            <a:ext cx="1447800" cy="1452562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6743700" y="1374656"/>
            <a:ext cx="1447800" cy="14525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" name="Rectangle 19" descr="sy_64934932458副本"/>
          <p:cNvSpPr>
            <a:spLocks noChangeArrowheads="1"/>
          </p:cNvSpPr>
          <p:nvPr/>
        </p:nvSpPr>
        <p:spPr bwMode="auto">
          <a:xfrm>
            <a:off x="952500" y="2827218"/>
            <a:ext cx="1447800" cy="1454150"/>
          </a:xfrm>
          <a:prstGeom prst="rect">
            <a:avLst/>
          </a:prstGeom>
          <a:blipFill dpi="0" rotWithShape="1">
            <a:blip r:embed="rId4" cstate="screen"/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2400300" y="2827218"/>
            <a:ext cx="1447800" cy="1454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" name="Rectangle 21" descr="image0071-1024x682"/>
          <p:cNvSpPr>
            <a:spLocks noChangeArrowheads="1"/>
          </p:cNvSpPr>
          <p:nvPr/>
        </p:nvSpPr>
        <p:spPr bwMode="auto">
          <a:xfrm>
            <a:off x="3848100" y="2827218"/>
            <a:ext cx="1447800" cy="1454150"/>
          </a:xfrm>
          <a:prstGeom prst="rect">
            <a:avLst/>
          </a:prstGeom>
          <a:blipFill dpi="0" rotWithShape="1">
            <a:blip r:embed="rId5" cstate="screen"/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5295900" y="2827218"/>
            <a:ext cx="1447800" cy="145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" name="Rectangle 23" descr="201107060956141686"/>
          <p:cNvSpPr>
            <a:spLocks noChangeArrowheads="1"/>
          </p:cNvSpPr>
          <p:nvPr/>
        </p:nvSpPr>
        <p:spPr bwMode="auto">
          <a:xfrm>
            <a:off x="6743700" y="2827218"/>
            <a:ext cx="1447800" cy="1454150"/>
          </a:xfrm>
          <a:prstGeom prst="rect">
            <a:avLst/>
          </a:prstGeom>
          <a:blipFill dpi="0" rotWithShape="1">
            <a:blip r:embed="rId6" cstate="screen"/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auto">
          <a:xfrm>
            <a:off x="1085627" y="1767769"/>
            <a:ext cx="1181546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bg1"/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bg1"/>
                </a:solidFill>
              </a:rPr>
              <a:t>HERE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/>
                </a:solidFill>
              </a:rPr>
              <a:t>We have many PowerPoint templates that has been specifically designed. </a:t>
            </a: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3981227" y="1767769"/>
            <a:ext cx="1181546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bg1"/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bg1"/>
                </a:solidFill>
              </a:rPr>
              <a:t>HERE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/>
                </a:solidFill>
              </a:rPr>
              <a:t>We have many PowerPoint templates that has been specifically designed. </a:t>
            </a:r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6876827" y="1767769"/>
            <a:ext cx="1181546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bg1"/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bg1"/>
                </a:solidFill>
              </a:rPr>
              <a:t>HERE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/>
                </a:solidFill>
              </a:rPr>
              <a:t>We have many PowerPoint templates that has been specifically designed. </a:t>
            </a: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5429027" y="3221125"/>
            <a:ext cx="1181546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bg1"/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bg1"/>
                </a:solidFill>
              </a:rPr>
              <a:t>HERE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/>
                </a:solidFill>
              </a:rPr>
              <a:t>We have many PowerPoint templates that has been specifically designed. </a:t>
            </a: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2533427" y="3221125"/>
            <a:ext cx="1181546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bg1"/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bg1"/>
                </a:solidFill>
              </a:rPr>
              <a:t>HERE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/>
                </a:solidFill>
              </a:rPr>
              <a:t>We have many PowerPoint templates that has been specifically designed.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63550" y="194692"/>
            <a:ext cx="153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移动终端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展示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9552" y="3353584"/>
            <a:ext cx="4032448" cy="666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7219348" y="1386630"/>
            <a:ext cx="1669783" cy="2883444"/>
            <a:chOff x="5220072" y="1418828"/>
            <a:chExt cx="2055499" cy="3549516"/>
          </a:xfrm>
        </p:grpSpPr>
        <p:pic>
          <p:nvPicPr>
            <p:cNvPr id="8" name="Picture 2" descr="C:\Users\X-DOG\Desktop\Apple iPhone 6 and iPhone 6 Plus MOCKUP PSD - Wellgraphic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220072" y="1418828"/>
              <a:ext cx="2055499" cy="3549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5560218" y="1828799"/>
              <a:ext cx="1328738" cy="2421731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976385" y="1386630"/>
            <a:ext cx="1669783" cy="2883444"/>
            <a:chOff x="5220071" y="1418828"/>
            <a:chExt cx="2055499" cy="3549516"/>
          </a:xfrm>
        </p:grpSpPr>
        <p:pic>
          <p:nvPicPr>
            <p:cNvPr id="11" name="Picture 2" descr="C:\Users\X-DOG\Desktop\Apple iPhone 6 and iPhone 6 Plus MOCKUP PSD - Wellgraphic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220071" y="1418828"/>
              <a:ext cx="2055499" cy="3549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矩形 15"/>
            <p:cNvSpPr/>
            <p:nvPr/>
          </p:nvSpPr>
          <p:spPr>
            <a:xfrm>
              <a:off x="5560218" y="1828799"/>
              <a:ext cx="1328738" cy="2421731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964398" y="1111884"/>
            <a:ext cx="1987988" cy="3432936"/>
            <a:chOff x="5220072" y="1418828"/>
            <a:chExt cx="2055499" cy="3549516"/>
          </a:xfrm>
        </p:grpSpPr>
        <p:pic>
          <p:nvPicPr>
            <p:cNvPr id="18" name="Picture 2" descr="C:\Users\X-DOG\Desktop\Apple iPhone 6 and iPhone 6 Plus MOCKUP PSD - Wellgraphic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220072" y="1418828"/>
              <a:ext cx="2055499" cy="3549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矩形 18"/>
            <p:cNvSpPr/>
            <p:nvPr/>
          </p:nvSpPr>
          <p:spPr>
            <a:xfrm>
              <a:off x="5560218" y="1828799"/>
              <a:ext cx="1328738" cy="2421731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683568" y="3424022"/>
            <a:ext cx="3744416" cy="5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bg1"/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bg1"/>
                </a:solidFill>
              </a:rPr>
              <a:t>HERE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/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539552" y="1249088"/>
            <a:ext cx="3744416" cy="5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539552" y="1994892"/>
            <a:ext cx="3744416" cy="10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/>
          <p:bldP spid="15" grpId="0"/>
          <p:bldP spid="6" grpId="0" animBg="1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/>
          <p:bldP spid="15" grpId="0"/>
          <p:bldP spid="6" grpId="0" animBg="1"/>
          <p:bldP spid="20" grpId="0"/>
          <p:bldP spid="21" grpId="0"/>
          <p:bldP spid="2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0414" y="0"/>
            <a:ext cx="6003587" cy="5141913"/>
          </a:xfrm>
          <a:custGeom>
            <a:avLst/>
            <a:gdLst/>
            <a:ahLst/>
            <a:cxnLst/>
            <a:rect l="l" t="t" r="r" b="b"/>
            <a:pathLst>
              <a:path w="6003587" h="5141913">
                <a:moveTo>
                  <a:pt x="5065968" y="0"/>
                </a:moveTo>
                <a:lnTo>
                  <a:pt x="6003587" y="0"/>
                </a:lnTo>
                <a:lnTo>
                  <a:pt x="6003587" y="1361228"/>
                </a:lnTo>
                <a:lnTo>
                  <a:pt x="2278743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003085" y="1793255"/>
            <a:ext cx="1619365" cy="155540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cap="sq">
            <a:solidFill>
              <a:srgbClr val="EEEFF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715375" y="808947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领导寄语</a:t>
            </a:r>
            <a:endParaRPr lang="en-US" altLang="zh-CN" sz="20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719369" y="1154700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907704" y="808946"/>
            <a:ext cx="27671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chemeClr val="accent2"/>
                </a:solidFill>
                <a:latin typeface="+mj-lt"/>
                <a:ea typeface="微软雅黑" pitchFamily="34" charset="-122"/>
                <a:cs typeface="宋体" pitchFamily="2" charset="-122"/>
              </a:rPr>
              <a:t>CEO&amp;FOUNDER  MESSAGE</a:t>
            </a:r>
            <a:endParaRPr lang="en-US" altLang="zh-CN" sz="2000" dirty="0">
              <a:solidFill>
                <a:schemeClr val="accent2"/>
              </a:solidFill>
              <a:latin typeface="+mj-lt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9" name="Freeform 9"/>
          <p:cNvSpPr/>
          <p:nvPr/>
        </p:nvSpPr>
        <p:spPr bwMode="auto">
          <a:xfrm>
            <a:off x="7089966" y="407525"/>
            <a:ext cx="434361" cy="87028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715375" y="1891515"/>
            <a:ext cx="3744416" cy="135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558ED5"/>
              </a:buClr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We have 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</a:t>
            </a: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time. </a:t>
            </a:r>
          </a:p>
          <a:p>
            <a:pPr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558ED5"/>
              </a:buClr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We have 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time</a:t>
            </a: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We have 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time. 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7910363" y="2314576"/>
            <a:ext cx="256830" cy="512760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Rectangle 41"/>
          <p:cNvSpPr>
            <a:spLocks noChangeArrowheads="1"/>
          </p:cNvSpPr>
          <p:nvPr/>
        </p:nvSpPr>
        <p:spPr bwMode="auto">
          <a:xfrm>
            <a:off x="5222524" y="3940040"/>
            <a:ext cx="80150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buFont typeface="Arial" pitchFamily="34" charset="0"/>
              <a:buNone/>
            </a:pPr>
            <a:r>
              <a:rPr lang="en-US" altLang="zh-CN" sz="1100" dirty="0" smtClean="0">
                <a:solidFill>
                  <a:schemeClr val="bg1"/>
                </a:solidFill>
                <a:latin typeface="Impact" pitchFamily="34" charset="0"/>
              </a:rPr>
              <a:t>Mark  J . Smith</a:t>
            </a:r>
            <a:endParaRPr lang="en-US" altLang="zh-CN" sz="24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6" name="Rectangle 42"/>
          <p:cNvSpPr>
            <a:spLocks noChangeArrowheads="1"/>
          </p:cNvSpPr>
          <p:nvPr/>
        </p:nvSpPr>
        <p:spPr bwMode="auto">
          <a:xfrm>
            <a:off x="5137564" y="4162671"/>
            <a:ext cx="79989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en-US" altLang="zh-CN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CEO &amp; Founder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5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1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" grpId="0" bldLvl="0" animBg="1"/>
          <p:bldP spid="6" grpId="0"/>
          <p:bldP spid="7" grpId="0"/>
          <p:bldP spid="8" grpId="0"/>
          <p:bldP spid="9" grpId="0" animBg="1"/>
          <p:bldP spid="9" grpId="1" animBg="1"/>
          <p:bldP spid="11" grpId="0"/>
          <p:bldP spid="12" grpId="0" animBg="1"/>
          <p:bldP spid="12" grpId="1" animBg="1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5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1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" grpId="0" bldLvl="0" animBg="1"/>
          <p:bldP spid="6" grpId="0"/>
          <p:bldP spid="7" grpId="0"/>
          <p:bldP spid="8" grpId="0"/>
          <p:bldP spid="9" grpId="0" animBg="1"/>
          <p:bldP spid="9" grpId="1" animBg="1"/>
          <p:bldP spid="11" grpId="0"/>
          <p:bldP spid="12" grpId="0" animBg="1"/>
          <p:bldP spid="12" grpId="1" animBg="1"/>
          <p:bldP spid="15" grpId="0"/>
          <p:bldP spid="16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63550" y="194692"/>
            <a:ext cx="1296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PC</a:t>
            </a: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终端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展示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-2487" y="1303950"/>
            <a:ext cx="9146488" cy="8633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Group 65"/>
          <p:cNvGrpSpPr/>
          <p:nvPr/>
        </p:nvGrpSpPr>
        <p:grpSpPr bwMode="auto">
          <a:xfrm>
            <a:off x="698761" y="1842234"/>
            <a:ext cx="3145345" cy="2427741"/>
            <a:chOff x="3322" y="1030"/>
            <a:chExt cx="2025" cy="1563"/>
          </a:xfrm>
        </p:grpSpPr>
        <p:pic>
          <p:nvPicPr>
            <p:cNvPr id="24" name="Picture 67" descr="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322" y="1030"/>
              <a:ext cx="2025" cy="1563"/>
            </a:xfrm>
            <a:prstGeom prst="rect">
              <a:avLst/>
            </a:prstGeom>
            <a:noFill/>
            <a:ln>
              <a:noFill/>
            </a:ln>
            <a:effectLst>
              <a:reflection blurRad="6350" stA="20000" endPos="10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68" descr="psb"/>
            <p:cNvSpPr>
              <a:spLocks noChangeArrowheads="1"/>
            </p:cNvSpPr>
            <p:nvPr/>
          </p:nvSpPr>
          <p:spPr bwMode="auto">
            <a:xfrm>
              <a:off x="3395" y="1099"/>
              <a:ext cx="1871" cy="1083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2" name="Rectangle 24"/>
          <p:cNvSpPr>
            <a:spLocks noChangeArrowheads="1"/>
          </p:cNvSpPr>
          <p:nvPr/>
        </p:nvSpPr>
        <p:spPr bwMode="auto">
          <a:xfrm>
            <a:off x="4938666" y="1405409"/>
            <a:ext cx="3449758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bg1"/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bg1"/>
                </a:solidFill>
              </a:rPr>
              <a:t>HERE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/>
                </a:solidFill>
              </a:rPr>
              <a:t>We have many PowerPoint templates that has been specifically designed to help anyone that is stepping into the world of PowerPoint for the very first time. </a:t>
            </a:r>
            <a:r>
              <a:rPr lang="en-US" altLang="zh-CN" sz="800" dirty="0">
                <a:solidFill>
                  <a:schemeClr val="bg1"/>
                </a:solidFill>
              </a:rPr>
              <a:t>We have many PowerPoint templates that has been </a:t>
            </a:r>
            <a:r>
              <a:rPr lang="en-US" altLang="zh-CN" sz="800" dirty="0" smtClean="0">
                <a:solidFill>
                  <a:schemeClr val="bg1"/>
                </a:solidFill>
              </a:rPr>
              <a:t>specifically designed.</a:t>
            </a:r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4938666" y="2547456"/>
            <a:ext cx="3017710" cy="145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2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37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 p14:presetBounceEnd="6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/>
          <p:bldP spid="15" grpId="0"/>
          <p:bldP spid="22" grpId="0" animBg="1"/>
          <p:bldP spid="42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37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/>
          <p:bldP spid="15" grpId="0"/>
          <p:bldP spid="22" grpId="0" animBg="1"/>
          <p:bldP spid="42" grpId="0"/>
          <p:bldP spid="43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63550" y="194692"/>
            <a:ext cx="1296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PC</a:t>
            </a: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终端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展示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2487" y="1303950"/>
            <a:ext cx="9146488" cy="8633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823888" y="1405409"/>
            <a:ext cx="3449758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bg1"/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bg1"/>
                </a:solidFill>
              </a:rPr>
              <a:t>HERE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/>
                </a:solidFill>
              </a:rPr>
              <a:t>We have many PowerPoint templates that has been specifically designed to help anyone that is stepping into the world of PowerPoint for the very first time. </a:t>
            </a:r>
            <a:r>
              <a:rPr lang="en-US" altLang="zh-CN" sz="800" dirty="0">
                <a:solidFill>
                  <a:schemeClr val="bg1"/>
                </a:solidFill>
              </a:rPr>
              <a:t>We have many PowerPoint templates that has been </a:t>
            </a:r>
            <a:r>
              <a:rPr lang="en-US" altLang="zh-CN" sz="800" dirty="0" smtClean="0">
                <a:solidFill>
                  <a:schemeClr val="bg1"/>
                </a:solidFill>
              </a:rPr>
              <a:t>specifically designed.</a:t>
            </a: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1396292" y="2564464"/>
            <a:ext cx="2877354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845908" y="2613660"/>
            <a:ext cx="342688" cy="34480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45908" y="3268224"/>
            <a:ext cx="342688" cy="3448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845908" y="3916296"/>
            <a:ext cx="342688" cy="3448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reeform 24"/>
          <p:cNvSpPr>
            <a:spLocks noEditPoints="1"/>
          </p:cNvSpPr>
          <p:nvPr/>
        </p:nvSpPr>
        <p:spPr bwMode="auto">
          <a:xfrm>
            <a:off x="947653" y="2720351"/>
            <a:ext cx="139196" cy="131422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25"/>
          <p:cNvSpPr>
            <a:spLocks noEditPoints="1"/>
          </p:cNvSpPr>
          <p:nvPr/>
        </p:nvSpPr>
        <p:spPr bwMode="auto">
          <a:xfrm>
            <a:off x="947654" y="3370676"/>
            <a:ext cx="139194" cy="139900"/>
          </a:xfrm>
          <a:custGeom>
            <a:avLst/>
            <a:gdLst>
              <a:gd name="T0" fmla="*/ 62 w 98"/>
              <a:gd name="T1" fmla="*/ 39 h 98"/>
              <a:gd name="T2" fmla="*/ 51 w 98"/>
              <a:gd name="T3" fmla="*/ 43 h 98"/>
              <a:gd name="T4" fmla="*/ 58 w 98"/>
              <a:gd name="T5" fmla="*/ 41 h 98"/>
              <a:gd name="T6" fmla="*/ 56 w 98"/>
              <a:gd name="T7" fmla="*/ 44 h 98"/>
              <a:gd name="T8" fmla="*/ 40 w 98"/>
              <a:gd name="T9" fmla="*/ 50 h 98"/>
              <a:gd name="T10" fmla="*/ 40 w 98"/>
              <a:gd name="T11" fmla="*/ 37 h 98"/>
              <a:gd name="T12" fmla="*/ 39 w 98"/>
              <a:gd name="T13" fmla="*/ 42 h 98"/>
              <a:gd name="T14" fmla="*/ 41 w 98"/>
              <a:gd name="T15" fmla="*/ 44 h 98"/>
              <a:gd name="T16" fmla="*/ 94 w 98"/>
              <a:gd name="T17" fmla="*/ 0 h 98"/>
              <a:gd name="T18" fmla="*/ 3 w 98"/>
              <a:gd name="T19" fmla="*/ 98 h 98"/>
              <a:gd name="T20" fmla="*/ 91 w 98"/>
              <a:gd name="T21" fmla="*/ 91 h 98"/>
              <a:gd name="T22" fmla="*/ 91 w 98"/>
              <a:gd name="T23" fmla="*/ 91 h 98"/>
              <a:gd name="T24" fmla="*/ 15 w 98"/>
              <a:gd name="T25" fmla="*/ 7 h 98"/>
              <a:gd name="T26" fmla="*/ 35 w 98"/>
              <a:gd name="T27" fmla="*/ 7 h 98"/>
              <a:gd name="T28" fmla="*/ 55 w 98"/>
              <a:gd name="T29" fmla="*/ 7 h 98"/>
              <a:gd name="T30" fmla="*/ 76 w 98"/>
              <a:gd name="T31" fmla="*/ 7 h 98"/>
              <a:gd name="T32" fmla="*/ 91 w 98"/>
              <a:gd name="T33" fmla="*/ 7 h 98"/>
              <a:gd name="T34" fmla="*/ 80 w 98"/>
              <a:gd name="T35" fmla="*/ 48 h 98"/>
              <a:gd name="T36" fmla="*/ 71 w 98"/>
              <a:gd name="T37" fmla="*/ 39 h 98"/>
              <a:gd name="T38" fmla="*/ 75 w 98"/>
              <a:gd name="T39" fmla="*/ 41 h 98"/>
              <a:gd name="T40" fmla="*/ 74 w 98"/>
              <a:gd name="T41" fmla="*/ 44 h 98"/>
              <a:gd name="T42" fmla="*/ 75 w 98"/>
              <a:gd name="T43" fmla="*/ 67 h 98"/>
              <a:gd name="T44" fmla="*/ 80 w 98"/>
              <a:gd name="T45" fmla="*/ 56 h 98"/>
              <a:gd name="T46" fmla="*/ 71 w 98"/>
              <a:gd name="T47" fmla="*/ 65 h 98"/>
              <a:gd name="T48" fmla="*/ 77 w 98"/>
              <a:gd name="T49" fmla="*/ 60 h 98"/>
              <a:gd name="T50" fmla="*/ 74 w 98"/>
              <a:gd name="T51" fmla="*/ 59 h 98"/>
              <a:gd name="T52" fmla="*/ 45 w 98"/>
              <a:gd name="T53" fmla="*/ 82 h 98"/>
              <a:gd name="T54" fmla="*/ 36 w 98"/>
              <a:gd name="T55" fmla="*/ 73 h 98"/>
              <a:gd name="T56" fmla="*/ 39 w 98"/>
              <a:gd name="T57" fmla="*/ 76 h 98"/>
              <a:gd name="T58" fmla="*/ 41 w 98"/>
              <a:gd name="T59" fmla="*/ 79 h 98"/>
              <a:gd name="T60" fmla="*/ 39 w 98"/>
              <a:gd name="T61" fmla="*/ 76 h 98"/>
              <a:gd name="T62" fmla="*/ 27 w 98"/>
              <a:gd name="T63" fmla="*/ 65 h 98"/>
              <a:gd name="T64" fmla="*/ 18 w 98"/>
              <a:gd name="T65" fmla="*/ 56 h 98"/>
              <a:gd name="T66" fmla="*/ 21 w 98"/>
              <a:gd name="T67" fmla="*/ 59 h 98"/>
              <a:gd name="T68" fmla="*/ 24 w 98"/>
              <a:gd name="T69" fmla="*/ 62 h 98"/>
              <a:gd name="T70" fmla="*/ 21 w 98"/>
              <a:gd name="T71" fmla="*/ 59 h 98"/>
              <a:gd name="T72" fmla="*/ 27 w 98"/>
              <a:gd name="T73" fmla="*/ 82 h 98"/>
              <a:gd name="T74" fmla="*/ 18 w 98"/>
              <a:gd name="T75" fmla="*/ 73 h 98"/>
              <a:gd name="T76" fmla="*/ 21 w 98"/>
              <a:gd name="T77" fmla="*/ 76 h 98"/>
              <a:gd name="T78" fmla="*/ 24 w 98"/>
              <a:gd name="T79" fmla="*/ 79 h 98"/>
              <a:gd name="T80" fmla="*/ 21 w 98"/>
              <a:gd name="T81" fmla="*/ 76 h 98"/>
              <a:gd name="T82" fmla="*/ 62 w 98"/>
              <a:gd name="T83" fmla="*/ 65 h 98"/>
              <a:gd name="T84" fmla="*/ 53 w 98"/>
              <a:gd name="T85" fmla="*/ 56 h 98"/>
              <a:gd name="T86" fmla="*/ 56 w 98"/>
              <a:gd name="T87" fmla="*/ 59 h 98"/>
              <a:gd name="T88" fmla="*/ 59 w 98"/>
              <a:gd name="T89" fmla="*/ 62 h 98"/>
              <a:gd name="T90" fmla="*/ 53 w 98"/>
              <a:gd name="T91" fmla="*/ 82 h 98"/>
              <a:gd name="T92" fmla="*/ 64 w 98"/>
              <a:gd name="T93" fmla="*/ 77 h 98"/>
              <a:gd name="T94" fmla="*/ 53 w 98"/>
              <a:gd name="T95" fmla="*/ 73 h 98"/>
              <a:gd name="T96" fmla="*/ 56 w 98"/>
              <a:gd name="T97" fmla="*/ 76 h 98"/>
              <a:gd name="T98" fmla="*/ 58 w 98"/>
              <a:gd name="T99" fmla="*/ 79 h 98"/>
              <a:gd name="T100" fmla="*/ 36 w 98"/>
              <a:gd name="T101" fmla="*/ 65 h 98"/>
              <a:gd name="T102" fmla="*/ 45 w 98"/>
              <a:gd name="T103" fmla="*/ 56 h 98"/>
              <a:gd name="T104" fmla="*/ 36 w 98"/>
              <a:gd name="T105" fmla="*/ 65 h 98"/>
              <a:gd name="T106" fmla="*/ 41 w 98"/>
              <a:gd name="T107" fmla="*/ 59 h 98"/>
              <a:gd name="T108" fmla="*/ 40 w 98"/>
              <a:gd name="T109" fmla="*/ 62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8" h="98">
                <a:moveTo>
                  <a:pt x="53" y="48"/>
                </a:moveTo>
                <a:cubicBezTo>
                  <a:pt x="54" y="49"/>
                  <a:pt x="56" y="50"/>
                  <a:pt x="58" y="50"/>
                </a:cubicBezTo>
                <a:cubicBezTo>
                  <a:pt x="59" y="50"/>
                  <a:pt x="61" y="49"/>
                  <a:pt x="62" y="48"/>
                </a:cubicBezTo>
                <a:cubicBezTo>
                  <a:pt x="63" y="46"/>
                  <a:pt x="64" y="45"/>
                  <a:pt x="64" y="43"/>
                </a:cubicBezTo>
                <a:cubicBezTo>
                  <a:pt x="64" y="41"/>
                  <a:pt x="63" y="40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37"/>
                  <a:pt x="59" y="37"/>
                  <a:pt x="58" y="37"/>
                </a:cubicBezTo>
                <a:cubicBezTo>
                  <a:pt x="56" y="37"/>
                  <a:pt x="54" y="37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2" y="40"/>
                  <a:pt x="51" y="41"/>
                  <a:pt x="51" y="43"/>
                </a:cubicBezTo>
                <a:cubicBezTo>
                  <a:pt x="51" y="45"/>
                  <a:pt x="52" y="46"/>
                  <a:pt x="53" y="48"/>
                </a:cubicBezTo>
                <a:cubicBezTo>
                  <a:pt x="53" y="48"/>
                  <a:pt x="53" y="48"/>
                  <a:pt x="53" y="48"/>
                </a:cubicBezTo>
                <a:close/>
                <a:moveTo>
                  <a:pt x="56" y="42"/>
                </a:moveTo>
                <a:cubicBezTo>
                  <a:pt x="56" y="42"/>
                  <a:pt x="56" y="42"/>
                  <a:pt x="56" y="42"/>
                </a:cubicBezTo>
                <a:cubicBezTo>
                  <a:pt x="57" y="41"/>
                  <a:pt x="57" y="41"/>
                  <a:pt x="58" y="41"/>
                </a:cubicBezTo>
                <a:cubicBezTo>
                  <a:pt x="58" y="41"/>
                  <a:pt x="59" y="41"/>
                  <a:pt x="59" y="42"/>
                </a:cubicBezTo>
                <a:cubicBezTo>
                  <a:pt x="59" y="42"/>
                  <a:pt x="59" y="43"/>
                  <a:pt x="59" y="43"/>
                </a:cubicBezTo>
                <a:cubicBezTo>
                  <a:pt x="59" y="44"/>
                  <a:pt x="59" y="44"/>
                  <a:pt x="59" y="44"/>
                </a:cubicBezTo>
                <a:cubicBezTo>
                  <a:pt x="59" y="45"/>
                  <a:pt x="58" y="45"/>
                  <a:pt x="58" y="45"/>
                </a:cubicBezTo>
                <a:cubicBezTo>
                  <a:pt x="57" y="45"/>
                  <a:pt x="57" y="45"/>
                  <a:pt x="56" y="44"/>
                </a:cubicBezTo>
                <a:cubicBezTo>
                  <a:pt x="56" y="44"/>
                  <a:pt x="56" y="44"/>
                  <a:pt x="56" y="43"/>
                </a:cubicBezTo>
                <a:cubicBezTo>
                  <a:pt x="56" y="43"/>
                  <a:pt x="56" y="42"/>
                  <a:pt x="56" y="42"/>
                </a:cubicBezTo>
                <a:close/>
                <a:moveTo>
                  <a:pt x="36" y="48"/>
                </a:moveTo>
                <a:cubicBezTo>
                  <a:pt x="36" y="48"/>
                  <a:pt x="36" y="48"/>
                  <a:pt x="36" y="48"/>
                </a:cubicBezTo>
                <a:cubicBezTo>
                  <a:pt x="37" y="49"/>
                  <a:pt x="38" y="50"/>
                  <a:pt x="40" y="50"/>
                </a:cubicBezTo>
                <a:cubicBezTo>
                  <a:pt x="42" y="50"/>
                  <a:pt x="43" y="49"/>
                  <a:pt x="45" y="48"/>
                </a:cubicBezTo>
                <a:cubicBezTo>
                  <a:pt x="46" y="46"/>
                  <a:pt x="47" y="45"/>
                  <a:pt x="47" y="43"/>
                </a:cubicBezTo>
                <a:cubicBezTo>
                  <a:pt x="47" y="41"/>
                  <a:pt x="46" y="40"/>
                  <a:pt x="45" y="39"/>
                </a:cubicBezTo>
                <a:cubicBezTo>
                  <a:pt x="45" y="39"/>
                  <a:pt x="45" y="39"/>
                  <a:pt x="45" y="39"/>
                </a:cubicBezTo>
                <a:cubicBezTo>
                  <a:pt x="43" y="37"/>
                  <a:pt x="42" y="37"/>
                  <a:pt x="40" y="37"/>
                </a:cubicBezTo>
                <a:cubicBezTo>
                  <a:pt x="38" y="37"/>
                  <a:pt x="37" y="37"/>
                  <a:pt x="36" y="39"/>
                </a:cubicBezTo>
                <a:cubicBezTo>
                  <a:pt x="34" y="40"/>
                  <a:pt x="34" y="41"/>
                  <a:pt x="34" y="43"/>
                </a:cubicBezTo>
                <a:cubicBezTo>
                  <a:pt x="34" y="45"/>
                  <a:pt x="34" y="46"/>
                  <a:pt x="36" y="48"/>
                </a:cubicBezTo>
                <a:close/>
                <a:moveTo>
                  <a:pt x="39" y="42"/>
                </a:moveTo>
                <a:cubicBezTo>
                  <a:pt x="39" y="42"/>
                  <a:pt x="39" y="42"/>
                  <a:pt x="39" y="42"/>
                </a:cubicBezTo>
                <a:cubicBezTo>
                  <a:pt x="39" y="41"/>
                  <a:pt x="40" y="41"/>
                  <a:pt x="40" y="41"/>
                </a:cubicBezTo>
                <a:cubicBezTo>
                  <a:pt x="41" y="41"/>
                  <a:pt x="41" y="41"/>
                  <a:pt x="41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2" y="42"/>
                  <a:pt x="42" y="43"/>
                  <a:pt x="42" y="43"/>
                </a:cubicBezTo>
                <a:cubicBezTo>
                  <a:pt x="42" y="44"/>
                  <a:pt x="42" y="44"/>
                  <a:pt x="41" y="44"/>
                </a:cubicBezTo>
                <a:cubicBezTo>
                  <a:pt x="41" y="45"/>
                  <a:pt x="41" y="45"/>
                  <a:pt x="40" y="45"/>
                </a:cubicBezTo>
                <a:cubicBezTo>
                  <a:pt x="40" y="45"/>
                  <a:pt x="39" y="45"/>
                  <a:pt x="39" y="44"/>
                </a:cubicBezTo>
                <a:cubicBezTo>
                  <a:pt x="38" y="44"/>
                  <a:pt x="38" y="44"/>
                  <a:pt x="38" y="43"/>
                </a:cubicBezTo>
                <a:cubicBezTo>
                  <a:pt x="38" y="43"/>
                  <a:pt x="38" y="42"/>
                  <a:pt x="39" y="42"/>
                </a:cubicBezTo>
                <a:close/>
                <a:moveTo>
                  <a:pt x="94" y="0"/>
                </a:moveTo>
                <a:cubicBezTo>
                  <a:pt x="94" y="0"/>
                  <a:pt x="94" y="0"/>
                  <a:pt x="94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7"/>
                  <a:pt x="1" y="98"/>
                  <a:pt x="3" y="98"/>
                </a:cubicBezTo>
                <a:cubicBezTo>
                  <a:pt x="94" y="98"/>
                  <a:pt x="94" y="98"/>
                  <a:pt x="94" y="98"/>
                </a:cubicBezTo>
                <a:cubicBezTo>
                  <a:pt x="96" y="98"/>
                  <a:pt x="98" y="97"/>
                  <a:pt x="98" y="94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1"/>
                  <a:pt x="96" y="0"/>
                  <a:pt x="94" y="0"/>
                </a:cubicBezTo>
                <a:close/>
                <a:moveTo>
                  <a:pt x="91" y="91"/>
                </a:moveTo>
                <a:cubicBezTo>
                  <a:pt x="91" y="91"/>
                  <a:pt x="91" y="91"/>
                  <a:pt x="91" y="91"/>
                </a:cubicBezTo>
                <a:cubicBezTo>
                  <a:pt x="7" y="91"/>
                  <a:pt x="7" y="91"/>
                  <a:pt x="7" y="91"/>
                </a:cubicBezTo>
                <a:cubicBezTo>
                  <a:pt x="7" y="29"/>
                  <a:pt x="7" y="29"/>
                  <a:pt x="7" y="29"/>
                </a:cubicBezTo>
                <a:cubicBezTo>
                  <a:pt x="91" y="29"/>
                  <a:pt x="91" y="29"/>
                  <a:pt x="91" y="29"/>
                </a:cubicBezTo>
                <a:cubicBezTo>
                  <a:pt x="91" y="91"/>
                  <a:pt x="91" y="91"/>
                  <a:pt x="91" y="91"/>
                </a:cubicBezTo>
                <a:close/>
                <a:moveTo>
                  <a:pt x="91" y="25"/>
                </a:moveTo>
                <a:cubicBezTo>
                  <a:pt x="91" y="25"/>
                  <a:pt x="91" y="25"/>
                  <a:pt x="91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7"/>
                  <a:pt x="7" y="7"/>
                  <a:pt x="7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5"/>
                  <a:pt x="16" y="17"/>
                  <a:pt x="18" y="17"/>
                </a:cubicBezTo>
                <a:cubicBezTo>
                  <a:pt x="20" y="17"/>
                  <a:pt x="22" y="15"/>
                  <a:pt x="22" y="13"/>
                </a:cubicBezTo>
                <a:cubicBezTo>
                  <a:pt x="22" y="7"/>
                  <a:pt x="22" y="7"/>
                  <a:pt x="22" y="7"/>
                </a:cubicBezTo>
                <a:cubicBezTo>
                  <a:pt x="35" y="7"/>
                  <a:pt x="35" y="7"/>
                  <a:pt x="35" y="7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5"/>
                  <a:pt x="37" y="17"/>
                  <a:pt x="39" y="17"/>
                </a:cubicBezTo>
                <a:cubicBezTo>
                  <a:pt x="41" y="17"/>
                  <a:pt x="42" y="15"/>
                  <a:pt x="42" y="13"/>
                </a:cubicBezTo>
                <a:cubicBezTo>
                  <a:pt x="42" y="7"/>
                  <a:pt x="42" y="7"/>
                  <a:pt x="42" y="7"/>
                </a:cubicBezTo>
                <a:cubicBezTo>
                  <a:pt x="55" y="7"/>
                  <a:pt x="55" y="7"/>
                  <a:pt x="55" y="7"/>
                </a:cubicBezTo>
                <a:cubicBezTo>
                  <a:pt x="55" y="13"/>
                  <a:pt x="55" y="13"/>
                  <a:pt x="55" y="13"/>
                </a:cubicBezTo>
                <a:cubicBezTo>
                  <a:pt x="55" y="15"/>
                  <a:pt x="57" y="17"/>
                  <a:pt x="59" y="17"/>
                </a:cubicBezTo>
                <a:cubicBezTo>
                  <a:pt x="61" y="17"/>
                  <a:pt x="63" y="15"/>
                  <a:pt x="63" y="13"/>
                </a:cubicBezTo>
                <a:cubicBezTo>
                  <a:pt x="63" y="7"/>
                  <a:pt x="63" y="7"/>
                  <a:pt x="63" y="7"/>
                </a:cubicBezTo>
                <a:cubicBezTo>
                  <a:pt x="76" y="7"/>
                  <a:pt x="76" y="7"/>
                  <a:pt x="76" y="7"/>
                </a:cubicBezTo>
                <a:cubicBezTo>
                  <a:pt x="76" y="13"/>
                  <a:pt x="76" y="13"/>
                  <a:pt x="76" y="13"/>
                </a:cubicBezTo>
                <a:cubicBezTo>
                  <a:pt x="76" y="15"/>
                  <a:pt x="77" y="17"/>
                  <a:pt x="79" y="17"/>
                </a:cubicBezTo>
                <a:cubicBezTo>
                  <a:pt x="81" y="17"/>
                  <a:pt x="83" y="15"/>
                  <a:pt x="83" y="13"/>
                </a:cubicBezTo>
                <a:cubicBezTo>
                  <a:pt x="83" y="7"/>
                  <a:pt x="83" y="7"/>
                  <a:pt x="83" y="7"/>
                </a:cubicBezTo>
                <a:cubicBezTo>
                  <a:pt x="91" y="7"/>
                  <a:pt x="91" y="7"/>
                  <a:pt x="91" y="7"/>
                </a:cubicBezTo>
                <a:cubicBezTo>
                  <a:pt x="91" y="25"/>
                  <a:pt x="91" y="25"/>
                  <a:pt x="91" y="25"/>
                </a:cubicBezTo>
                <a:close/>
                <a:moveTo>
                  <a:pt x="71" y="48"/>
                </a:moveTo>
                <a:cubicBezTo>
                  <a:pt x="71" y="48"/>
                  <a:pt x="71" y="48"/>
                  <a:pt x="71" y="48"/>
                </a:cubicBezTo>
                <a:cubicBezTo>
                  <a:pt x="72" y="49"/>
                  <a:pt x="73" y="50"/>
                  <a:pt x="75" y="50"/>
                </a:cubicBezTo>
                <a:cubicBezTo>
                  <a:pt x="77" y="50"/>
                  <a:pt x="78" y="49"/>
                  <a:pt x="80" y="48"/>
                </a:cubicBezTo>
                <a:cubicBezTo>
                  <a:pt x="81" y="46"/>
                  <a:pt x="82" y="45"/>
                  <a:pt x="82" y="43"/>
                </a:cubicBezTo>
                <a:cubicBezTo>
                  <a:pt x="82" y="41"/>
                  <a:pt x="81" y="40"/>
                  <a:pt x="80" y="39"/>
                </a:cubicBezTo>
                <a:cubicBezTo>
                  <a:pt x="80" y="39"/>
                  <a:pt x="80" y="39"/>
                  <a:pt x="80" y="39"/>
                </a:cubicBezTo>
                <a:cubicBezTo>
                  <a:pt x="78" y="37"/>
                  <a:pt x="77" y="37"/>
                  <a:pt x="75" y="37"/>
                </a:cubicBezTo>
                <a:cubicBezTo>
                  <a:pt x="73" y="37"/>
                  <a:pt x="72" y="37"/>
                  <a:pt x="71" y="39"/>
                </a:cubicBezTo>
                <a:cubicBezTo>
                  <a:pt x="69" y="40"/>
                  <a:pt x="69" y="41"/>
                  <a:pt x="69" y="43"/>
                </a:cubicBezTo>
                <a:cubicBezTo>
                  <a:pt x="69" y="45"/>
                  <a:pt x="69" y="46"/>
                  <a:pt x="71" y="48"/>
                </a:cubicBezTo>
                <a:close/>
                <a:moveTo>
                  <a:pt x="74" y="42"/>
                </a:moveTo>
                <a:cubicBezTo>
                  <a:pt x="74" y="42"/>
                  <a:pt x="74" y="42"/>
                  <a:pt x="74" y="42"/>
                </a:cubicBezTo>
                <a:cubicBezTo>
                  <a:pt x="74" y="41"/>
                  <a:pt x="75" y="41"/>
                  <a:pt x="75" y="41"/>
                </a:cubicBezTo>
                <a:cubicBezTo>
                  <a:pt x="76" y="41"/>
                  <a:pt x="76" y="41"/>
                  <a:pt x="76" y="42"/>
                </a:cubicBezTo>
                <a:cubicBezTo>
                  <a:pt x="77" y="42"/>
                  <a:pt x="77" y="43"/>
                  <a:pt x="77" y="43"/>
                </a:cubicBezTo>
                <a:cubicBezTo>
                  <a:pt x="77" y="44"/>
                  <a:pt x="77" y="44"/>
                  <a:pt x="76" y="44"/>
                </a:cubicBezTo>
                <a:cubicBezTo>
                  <a:pt x="76" y="45"/>
                  <a:pt x="76" y="45"/>
                  <a:pt x="75" y="45"/>
                </a:cubicBezTo>
                <a:cubicBezTo>
                  <a:pt x="75" y="45"/>
                  <a:pt x="74" y="45"/>
                  <a:pt x="74" y="44"/>
                </a:cubicBezTo>
                <a:cubicBezTo>
                  <a:pt x="73" y="44"/>
                  <a:pt x="73" y="44"/>
                  <a:pt x="73" y="43"/>
                </a:cubicBezTo>
                <a:cubicBezTo>
                  <a:pt x="73" y="43"/>
                  <a:pt x="73" y="42"/>
                  <a:pt x="74" y="42"/>
                </a:cubicBezTo>
                <a:close/>
                <a:moveTo>
                  <a:pt x="71" y="65"/>
                </a:moveTo>
                <a:cubicBezTo>
                  <a:pt x="71" y="65"/>
                  <a:pt x="71" y="65"/>
                  <a:pt x="71" y="65"/>
                </a:cubicBezTo>
                <a:cubicBezTo>
                  <a:pt x="72" y="66"/>
                  <a:pt x="73" y="67"/>
                  <a:pt x="75" y="67"/>
                </a:cubicBezTo>
                <a:cubicBezTo>
                  <a:pt x="77" y="67"/>
                  <a:pt x="78" y="66"/>
                  <a:pt x="80" y="65"/>
                </a:cubicBezTo>
                <a:cubicBezTo>
                  <a:pt x="80" y="65"/>
                  <a:pt x="80" y="65"/>
                  <a:pt x="80" y="65"/>
                </a:cubicBezTo>
                <a:cubicBezTo>
                  <a:pt x="81" y="64"/>
                  <a:pt x="82" y="62"/>
                  <a:pt x="82" y="60"/>
                </a:cubicBezTo>
                <a:cubicBezTo>
                  <a:pt x="82" y="59"/>
                  <a:pt x="81" y="57"/>
                  <a:pt x="8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78" y="54"/>
                  <a:pt x="77" y="54"/>
                  <a:pt x="75" y="54"/>
                </a:cubicBezTo>
                <a:cubicBezTo>
                  <a:pt x="73" y="54"/>
                  <a:pt x="72" y="54"/>
                  <a:pt x="71" y="56"/>
                </a:cubicBezTo>
                <a:cubicBezTo>
                  <a:pt x="69" y="57"/>
                  <a:pt x="69" y="59"/>
                  <a:pt x="69" y="60"/>
                </a:cubicBezTo>
                <a:cubicBezTo>
                  <a:pt x="69" y="62"/>
                  <a:pt x="69" y="64"/>
                  <a:pt x="71" y="65"/>
                </a:cubicBezTo>
                <a:cubicBezTo>
                  <a:pt x="71" y="65"/>
                  <a:pt x="71" y="65"/>
                  <a:pt x="71" y="65"/>
                </a:cubicBezTo>
                <a:close/>
                <a:moveTo>
                  <a:pt x="74" y="59"/>
                </a:moveTo>
                <a:cubicBezTo>
                  <a:pt x="74" y="59"/>
                  <a:pt x="74" y="59"/>
                  <a:pt x="74" y="59"/>
                </a:cubicBezTo>
                <a:cubicBezTo>
                  <a:pt x="74" y="59"/>
                  <a:pt x="75" y="58"/>
                  <a:pt x="75" y="58"/>
                </a:cubicBezTo>
                <a:cubicBezTo>
                  <a:pt x="76" y="58"/>
                  <a:pt x="76" y="59"/>
                  <a:pt x="76" y="59"/>
                </a:cubicBezTo>
                <a:cubicBezTo>
                  <a:pt x="77" y="59"/>
                  <a:pt x="77" y="60"/>
                  <a:pt x="77" y="60"/>
                </a:cubicBezTo>
                <a:cubicBezTo>
                  <a:pt x="77" y="61"/>
                  <a:pt x="77" y="61"/>
                  <a:pt x="76" y="62"/>
                </a:cubicBezTo>
                <a:cubicBezTo>
                  <a:pt x="76" y="62"/>
                  <a:pt x="76" y="62"/>
                  <a:pt x="75" y="62"/>
                </a:cubicBezTo>
                <a:cubicBezTo>
                  <a:pt x="75" y="62"/>
                  <a:pt x="74" y="62"/>
                  <a:pt x="74" y="62"/>
                </a:cubicBezTo>
                <a:cubicBezTo>
                  <a:pt x="73" y="61"/>
                  <a:pt x="73" y="61"/>
                  <a:pt x="73" y="60"/>
                </a:cubicBezTo>
                <a:cubicBezTo>
                  <a:pt x="73" y="60"/>
                  <a:pt x="73" y="59"/>
                  <a:pt x="74" y="59"/>
                </a:cubicBezTo>
                <a:close/>
                <a:moveTo>
                  <a:pt x="36" y="82"/>
                </a:moveTo>
                <a:cubicBezTo>
                  <a:pt x="36" y="82"/>
                  <a:pt x="36" y="82"/>
                  <a:pt x="36" y="82"/>
                </a:cubicBezTo>
                <a:cubicBezTo>
                  <a:pt x="37" y="83"/>
                  <a:pt x="38" y="84"/>
                  <a:pt x="40" y="84"/>
                </a:cubicBezTo>
                <a:cubicBezTo>
                  <a:pt x="42" y="84"/>
                  <a:pt x="43" y="83"/>
                  <a:pt x="45" y="82"/>
                </a:cubicBezTo>
                <a:cubicBezTo>
                  <a:pt x="45" y="82"/>
                  <a:pt x="45" y="82"/>
                  <a:pt x="45" y="82"/>
                </a:cubicBezTo>
                <a:cubicBezTo>
                  <a:pt x="46" y="81"/>
                  <a:pt x="47" y="79"/>
                  <a:pt x="47" y="77"/>
                </a:cubicBezTo>
                <a:cubicBezTo>
                  <a:pt x="47" y="76"/>
                  <a:pt x="46" y="74"/>
                  <a:pt x="45" y="73"/>
                </a:cubicBezTo>
                <a:cubicBezTo>
                  <a:pt x="45" y="73"/>
                  <a:pt x="45" y="73"/>
                  <a:pt x="45" y="73"/>
                </a:cubicBezTo>
                <a:cubicBezTo>
                  <a:pt x="43" y="72"/>
                  <a:pt x="42" y="71"/>
                  <a:pt x="40" y="71"/>
                </a:cubicBezTo>
                <a:cubicBezTo>
                  <a:pt x="38" y="71"/>
                  <a:pt x="37" y="72"/>
                  <a:pt x="36" y="73"/>
                </a:cubicBezTo>
                <a:cubicBezTo>
                  <a:pt x="36" y="73"/>
                  <a:pt x="36" y="73"/>
                  <a:pt x="36" y="73"/>
                </a:cubicBezTo>
                <a:cubicBezTo>
                  <a:pt x="34" y="74"/>
                  <a:pt x="34" y="76"/>
                  <a:pt x="34" y="77"/>
                </a:cubicBezTo>
                <a:cubicBezTo>
                  <a:pt x="34" y="79"/>
                  <a:pt x="34" y="81"/>
                  <a:pt x="36" y="82"/>
                </a:cubicBezTo>
                <a:close/>
                <a:moveTo>
                  <a:pt x="39" y="76"/>
                </a:moveTo>
                <a:cubicBezTo>
                  <a:pt x="39" y="76"/>
                  <a:pt x="39" y="76"/>
                  <a:pt x="39" y="76"/>
                </a:cubicBezTo>
                <a:cubicBezTo>
                  <a:pt x="39" y="76"/>
                  <a:pt x="40" y="75"/>
                  <a:pt x="40" y="75"/>
                </a:cubicBezTo>
                <a:cubicBezTo>
                  <a:pt x="41" y="75"/>
                  <a:pt x="41" y="76"/>
                  <a:pt x="41" y="76"/>
                </a:cubicBezTo>
                <a:cubicBezTo>
                  <a:pt x="41" y="76"/>
                  <a:pt x="41" y="76"/>
                  <a:pt x="41" y="76"/>
                </a:cubicBezTo>
                <a:cubicBezTo>
                  <a:pt x="42" y="76"/>
                  <a:pt x="42" y="77"/>
                  <a:pt x="42" y="77"/>
                </a:cubicBezTo>
                <a:cubicBezTo>
                  <a:pt x="42" y="78"/>
                  <a:pt x="42" y="78"/>
                  <a:pt x="41" y="79"/>
                </a:cubicBezTo>
                <a:cubicBezTo>
                  <a:pt x="41" y="79"/>
                  <a:pt x="41" y="79"/>
                  <a:pt x="41" y="79"/>
                </a:cubicBezTo>
                <a:cubicBezTo>
                  <a:pt x="41" y="79"/>
                  <a:pt x="41" y="79"/>
                  <a:pt x="40" y="79"/>
                </a:cubicBezTo>
                <a:cubicBezTo>
                  <a:pt x="40" y="79"/>
                  <a:pt x="39" y="79"/>
                  <a:pt x="39" y="79"/>
                </a:cubicBezTo>
                <a:cubicBezTo>
                  <a:pt x="38" y="78"/>
                  <a:pt x="38" y="78"/>
                  <a:pt x="38" y="77"/>
                </a:cubicBezTo>
                <a:cubicBezTo>
                  <a:pt x="38" y="77"/>
                  <a:pt x="38" y="76"/>
                  <a:pt x="39" y="76"/>
                </a:cubicBezTo>
                <a:close/>
                <a:moveTo>
                  <a:pt x="18" y="65"/>
                </a:moveTo>
                <a:cubicBezTo>
                  <a:pt x="18" y="65"/>
                  <a:pt x="18" y="65"/>
                  <a:pt x="18" y="65"/>
                </a:cubicBezTo>
                <a:cubicBezTo>
                  <a:pt x="19" y="66"/>
                  <a:pt x="21" y="67"/>
                  <a:pt x="23" y="67"/>
                </a:cubicBezTo>
                <a:cubicBezTo>
                  <a:pt x="24" y="67"/>
                  <a:pt x="26" y="66"/>
                  <a:pt x="27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8" y="64"/>
                  <a:pt x="29" y="62"/>
                  <a:pt x="29" y="60"/>
                </a:cubicBezTo>
                <a:cubicBezTo>
                  <a:pt x="29" y="59"/>
                  <a:pt x="28" y="57"/>
                  <a:pt x="27" y="56"/>
                </a:cubicBezTo>
                <a:cubicBezTo>
                  <a:pt x="27" y="56"/>
                  <a:pt x="27" y="56"/>
                  <a:pt x="27" y="56"/>
                </a:cubicBezTo>
                <a:cubicBezTo>
                  <a:pt x="26" y="54"/>
                  <a:pt x="24" y="54"/>
                  <a:pt x="23" y="54"/>
                </a:cubicBezTo>
                <a:cubicBezTo>
                  <a:pt x="21" y="54"/>
                  <a:pt x="19" y="54"/>
                  <a:pt x="18" y="56"/>
                </a:cubicBezTo>
                <a:cubicBezTo>
                  <a:pt x="17" y="57"/>
                  <a:pt x="16" y="59"/>
                  <a:pt x="16" y="60"/>
                </a:cubicBezTo>
                <a:cubicBezTo>
                  <a:pt x="16" y="62"/>
                  <a:pt x="17" y="64"/>
                  <a:pt x="18" y="65"/>
                </a:cubicBezTo>
                <a:cubicBezTo>
                  <a:pt x="18" y="65"/>
                  <a:pt x="18" y="65"/>
                  <a:pt x="18" y="65"/>
                </a:cubicBezTo>
                <a:close/>
                <a:moveTo>
                  <a:pt x="21" y="59"/>
                </a:moveTo>
                <a:cubicBezTo>
                  <a:pt x="21" y="59"/>
                  <a:pt x="21" y="59"/>
                  <a:pt x="21" y="59"/>
                </a:cubicBezTo>
                <a:cubicBezTo>
                  <a:pt x="21" y="59"/>
                  <a:pt x="21" y="59"/>
                  <a:pt x="21" y="59"/>
                </a:cubicBezTo>
                <a:cubicBezTo>
                  <a:pt x="22" y="59"/>
                  <a:pt x="22" y="58"/>
                  <a:pt x="23" y="58"/>
                </a:cubicBezTo>
                <a:cubicBezTo>
                  <a:pt x="23" y="58"/>
                  <a:pt x="24" y="59"/>
                  <a:pt x="24" y="59"/>
                </a:cubicBezTo>
                <a:cubicBezTo>
                  <a:pt x="24" y="59"/>
                  <a:pt x="25" y="60"/>
                  <a:pt x="25" y="60"/>
                </a:cubicBezTo>
                <a:cubicBezTo>
                  <a:pt x="25" y="61"/>
                  <a:pt x="24" y="61"/>
                  <a:pt x="24" y="62"/>
                </a:cubicBezTo>
                <a:cubicBezTo>
                  <a:pt x="24" y="62"/>
                  <a:pt x="23" y="62"/>
                  <a:pt x="23" y="62"/>
                </a:cubicBezTo>
                <a:cubicBezTo>
                  <a:pt x="22" y="62"/>
                  <a:pt x="22" y="62"/>
                  <a:pt x="21" y="62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61"/>
                  <a:pt x="21" y="61"/>
                  <a:pt x="21" y="60"/>
                </a:cubicBezTo>
                <a:cubicBezTo>
                  <a:pt x="21" y="60"/>
                  <a:pt x="21" y="59"/>
                  <a:pt x="21" y="59"/>
                </a:cubicBezTo>
                <a:close/>
                <a:moveTo>
                  <a:pt x="18" y="82"/>
                </a:moveTo>
                <a:cubicBezTo>
                  <a:pt x="18" y="82"/>
                  <a:pt x="18" y="82"/>
                  <a:pt x="18" y="82"/>
                </a:cubicBezTo>
                <a:cubicBezTo>
                  <a:pt x="19" y="83"/>
                  <a:pt x="21" y="84"/>
                  <a:pt x="23" y="84"/>
                </a:cubicBezTo>
                <a:cubicBezTo>
                  <a:pt x="24" y="84"/>
                  <a:pt x="26" y="83"/>
                  <a:pt x="27" y="82"/>
                </a:cubicBezTo>
                <a:cubicBezTo>
                  <a:pt x="27" y="82"/>
                  <a:pt x="27" y="82"/>
                  <a:pt x="27" y="82"/>
                </a:cubicBezTo>
                <a:cubicBezTo>
                  <a:pt x="28" y="81"/>
                  <a:pt x="29" y="79"/>
                  <a:pt x="29" y="77"/>
                </a:cubicBezTo>
                <a:cubicBezTo>
                  <a:pt x="29" y="76"/>
                  <a:pt x="28" y="74"/>
                  <a:pt x="27" y="73"/>
                </a:cubicBezTo>
                <a:cubicBezTo>
                  <a:pt x="27" y="73"/>
                  <a:pt x="27" y="73"/>
                  <a:pt x="27" y="73"/>
                </a:cubicBezTo>
                <a:cubicBezTo>
                  <a:pt x="26" y="72"/>
                  <a:pt x="24" y="71"/>
                  <a:pt x="23" y="71"/>
                </a:cubicBezTo>
                <a:cubicBezTo>
                  <a:pt x="21" y="71"/>
                  <a:pt x="19" y="72"/>
                  <a:pt x="18" y="73"/>
                </a:cubicBezTo>
                <a:cubicBezTo>
                  <a:pt x="18" y="73"/>
                  <a:pt x="18" y="73"/>
                  <a:pt x="18" y="73"/>
                </a:cubicBezTo>
                <a:cubicBezTo>
                  <a:pt x="17" y="74"/>
                  <a:pt x="16" y="76"/>
                  <a:pt x="16" y="77"/>
                </a:cubicBezTo>
                <a:cubicBezTo>
                  <a:pt x="16" y="79"/>
                  <a:pt x="17" y="81"/>
                  <a:pt x="18" y="82"/>
                </a:cubicBezTo>
                <a:close/>
                <a:moveTo>
                  <a:pt x="21" y="76"/>
                </a:moveTo>
                <a:cubicBezTo>
                  <a:pt x="21" y="76"/>
                  <a:pt x="21" y="76"/>
                  <a:pt x="21" y="76"/>
                </a:cubicBezTo>
                <a:cubicBezTo>
                  <a:pt x="21" y="76"/>
                  <a:pt x="21" y="76"/>
                  <a:pt x="21" y="76"/>
                </a:cubicBezTo>
                <a:cubicBezTo>
                  <a:pt x="22" y="76"/>
                  <a:pt x="22" y="75"/>
                  <a:pt x="23" y="75"/>
                </a:cubicBezTo>
                <a:cubicBezTo>
                  <a:pt x="23" y="75"/>
                  <a:pt x="24" y="76"/>
                  <a:pt x="24" y="76"/>
                </a:cubicBezTo>
                <a:cubicBezTo>
                  <a:pt x="24" y="76"/>
                  <a:pt x="25" y="77"/>
                  <a:pt x="25" y="77"/>
                </a:cubicBezTo>
                <a:cubicBezTo>
                  <a:pt x="25" y="78"/>
                  <a:pt x="24" y="78"/>
                  <a:pt x="24" y="79"/>
                </a:cubicBezTo>
                <a:cubicBezTo>
                  <a:pt x="24" y="79"/>
                  <a:pt x="23" y="79"/>
                  <a:pt x="23" y="79"/>
                </a:cubicBezTo>
                <a:cubicBezTo>
                  <a:pt x="22" y="79"/>
                  <a:pt x="22" y="79"/>
                  <a:pt x="21" y="79"/>
                </a:cubicBezTo>
                <a:cubicBezTo>
                  <a:pt x="21" y="79"/>
                  <a:pt x="21" y="79"/>
                  <a:pt x="21" y="79"/>
                </a:cubicBezTo>
                <a:cubicBezTo>
                  <a:pt x="21" y="78"/>
                  <a:pt x="21" y="78"/>
                  <a:pt x="21" y="77"/>
                </a:cubicBezTo>
                <a:cubicBezTo>
                  <a:pt x="21" y="77"/>
                  <a:pt x="21" y="76"/>
                  <a:pt x="21" y="76"/>
                </a:cubicBezTo>
                <a:close/>
                <a:moveTo>
                  <a:pt x="53" y="65"/>
                </a:moveTo>
                <a:cubicBezTo>
                  <a:pt x="53" y="65"/>
                  <a:pt x="53" y="65"/>
                  <a:pt x="53" y="65"/>
                </a:cubicBezTo>
                <a:cubicBezTo>
                  <a:pt x="54" y="66"/>
                  <a:pt x="56" y="67"/>
                  <a:pt x="58" y="67"/>
                </a:cubicBezTo>
                <a:cubicBezTo>
                  <a:pt x="59" y="67"/>
                  <a:pt x="61" y="66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63" y="64"/>
                  <a:pt x="64" y="62"/>
                  <a:pt x="64" y="60"/>
                </a:cubicBezTo>
                <a:cubicBezTo>
                  <a:pt x="64" y="59"/>
                  <a:pt x="63" y="57"/>
                  <a:pt x="62" y="56"/>
                </a:cubicBezTo>
                <a:cubicBezTo>
                  <a:pt x="62" y="56"/>
                  <a:pt x="62" y="56"/>
                  <a:pt x="62" y="56"/>
                </a:cubicBezTo>
                <a:cubicBezTo>
                  <a:pt x="61" y="54"/>
                  <a:pt x="59" y="54"/>
                  <a:pt x="58" y="54"/>
                </a:cubicBezTo>
                <a:cubicBezTo>
                  <a:pt x="56" y="54"/>
                  <a:pt x="54" y="54"/>
                  <a:pt x="53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2" y="57"/>
                  <a:pt x="51" y="59"/>
                  <a:pt x="51" y="60"/>
                </a:cubicBezTo>
                <a:cubicBezTo>
                  <a:pt x="51" y="62"/>
                  <a:pt x="52" y="64"/>
                  <a:pt x="53" y="65"/>
                </a:cubicBezTo>
                <a:cubicBezTo>
                  <a:pt x="53" y="65"/>
                  <a:pt x="53" y="65"/>
                  <a:pt x="53" y="65"/>
                </a:cubicBezTo>
                <a:close/>
                <a:moveTo>
                  <a:pt x="56" y="59"/>
                </a:moveTo>
                <a:cubicBezTo>
                  <a:pt x="56" y="59"/>
                  <a:pt x="56" y="59"/>
                  <a:pt x="56" y="59"/>
                </a:cubicBezTo>
                <a:cubicBezTo>
                  <a:pt x="57" y="59"/>
                  <a:pt x="57" y="58"/>
                  <a:pt x="58" y="58"/>
                </a:cubicBezTo>
                <a:cubicBezTo>
                  <a:pt x="58" y="58"/>
                  <a:pt x="59" y="59"/>
                  <a:pt x="59" y="59"/>
                </a:cubicBezTo>
                <a:cubicBezTo>
                  <a:pt x="59" y="59"/>
                  <a:pt x="59" y="60"/>
                  <a:pt x="59" y="60"/>
                </a:cubicBezTo>
                <a:cubicBezTo>
                  <a:pt x="59" y="61"/>
                  <a:pt x="59" y="61"/>
                  <a:pt x="59" y="62"/>
                </a:cubicBezTo>
                <a:cubicBezTo>
                  <a:pt x="59" y="62"/>
                  <a:pt x="58" y="62"/>
                  <a:pt x="58" y="62"/>
                </a:cubicBezTo>
                <a:cubicBezTo>
                  <a:pt x="57" y="62"/>
                  <a:pt x="57" y="62"/>
                  <a:pt x="56" y="62"/>
                </a:cubicBezTo>
                <a:cubicBezTo>
                  <a:pt x="56" y="61"/>
                  <a:pt x="56" y="61"/>
                  <a:pt x="56" y="60"/>
                </a:cubicBezTo>
                <a:cubicBezTo>
                  <a:pt x="56" y="60"/>
                  <a:pt x="56" y="59"/>
                  <a:pt x="56" y="59"/>
                </a:cubicBezTo>
                <a:close/>
                <a:moveTo>
                  <a:pt x="53" y="82"/>
                </a:moveTo>
                <a:cubicBezTo>
                  <a:pt x="53" y="82"/>
                  <a:pt x="53" y="82"/>
                  <a:pt x="53" y="82"/>
                </a:cubicBezTo>
                <a:cubicBezTo>
                  <a:pt x="54" y="83"/>
                  <a:pt x="56" y="84"/>
                  <a:pt x="58" y="84"/>
                </a:cubicBezTo>
                <a:cubicBezTo>
                  <a:pt x="59" y="84"/>
                  <a:pt x="61" y="83"/>
                  <a:pt x="62" y="82"/>
                </a:cubicBezTo>
                <a:cubicBezTo>
                  <a:pt x="62" y="82"/>
                  <a:pt x="62" y="82"/>
                  <a:pt x="62" y="82"/>
                </a:cubicBezTo>
                <a:cubicBezTo>
                  <a:pt x="63" y="81"/>
                  <a:pt x="64" y="79"/>
                  <a:pt x="64" y="77"/>
                </a:cubicBezTo>
                <a:cubicBezTo>
                  <a:pt x="64" y="76"/>
                  <a:pt x="63" y="74"/>
                  <a:pt x="62" y="73"/>
                </a:cubicBezTo>
                <a:cubicBezTo>
                  <a:pt x="62" y="73"/>
                  <a:pt x="62" y="73"/>
                  <a:pt x="62" y="73"/>
                </a:cubicBezTo>
                <a:cubicBezTo>
                  <a:pt x="61" y="72"/>
                  <a:pt x="59" y="71"/>
                  <a:pt x="58" y="71"/>
                </a:cubicBezTo>
                <a:cubicBezTo>
                  <a:pt x="56" y="71"/>
                  <a:pt x="54" y="72"/>
                  <a:pt x="53" y="73"/>
                </a:cubicBezTo>
                <a:cubicBezTo>
                  <a:pt x="53" y="73"/>
                  <a:pt x="53" y="73"/>
                  <a:pt x="53" y="73"/>
                </a:cubicBezTo>
                <a:cubicBezTo>
                  <a:pt x="52" y="74"/>
                  <a:pt x="51" y="76"/>
                  <a:pt x="51" y="77"/>
                </a:cubicBezTo>
                <a:cubicBezTo>
                  <a:pt x="51" y="79"/>
                  <a:pt x="52" y="81"/>
                  <a:pt x="53" y="82"/>
                </a:cubicBezTo>
                <a:cubicBezTo>
                  <a:pt x="53" y="82"/>
                  <a:pt x="53" y="82"/>
                  <a:pt x="53" y="82"/>
                </a:cubicBezTo>
                <a:close/>
                <a:moveTo>
                  <a:pt x="56" y="76"/>
                </a:moveTo>
                <a:cubicBezTo>
                  <a:pt x="56" y="76"/>
                  <a:pt x="56" y="76"/>
                  <a:pt x="56" y="76"/>
                </a:cubicBezTo>
                <a:cubicBezTo>
                  <a:pt x="57" y="76"/>
                  <a:pt x="57" y="75"/>
                  <a:pt x="58" y="75"/>
                </a:cubicBezTo>
                <a:cubicBezTo>
                  <a:pt x="58" y="75"/>
                  <a:pt x="59" y="76"/>
                  <a:pt x="59" y="76"/>
                </a:cubicBezTo>
                <a:cubicBezTo>
                  <a:pt x="59" y="76"/>
                  <a:pt x="59" y="77"/>
                  <a:pt x="59" y="77"/>
                </a:cubicBezTo>
                <a:cubicBezTo>
                  <a:pt x="59" y="78"/>
                  <a:pt x="59" y="78"/>
                  <a:pt x="59" y="79"/>
                </a:cubicBezTo>
                <a:cubicBezTo>
                  <a:pt x="59" y="79"/>
                  <a:pt x="58" y="79"/>
                  <a:pt x="58" y="79"/>
                </a:cubicBezTo>
                <a:cubicBezTo>
                  <a:pt x="57" y="79"/>
                  <a:pt x="57" y="79"/>
                  <a:pt x="56" y="79"/>
                </a:cubicBezTo>
                <a:cubicBezTo>
                  <a:pt x="56" y="78"/>
                  <a:pt x="56" y="78"/>
                  <a:pt x="56" y="77"/>
                </a:cubicBezTo>
                <a:cubicBezTo>
                  <a:pt x="56" y="77"/>
                  <a:pt x="56" y="76"/>
                  <a:pt x="56" y="76"/>
                </a:cubicBezTo>
                <a:close/>
                <a:moveTo>
                  <a:pt x="36" y="65"/>
                </a:moveTo>
                <a:cubicBezTo>
                  <a:pt x="36" y="65"/>
                  <a:pt x="36" y="65"/>
                  <a:pt x="36" y="65"/>
                </a:cubicBezTo>
                <a:cubicBezTo>
                  <a:pt x="37" y="66"/>
                  <a:pt x="38" y="67"/>
                  <a:pt x="40" y="67"/>
                </a:cubicBezTo>
                <a:cubicBezTo>
                  <a:pt x="42" y="67"/>
                  <a:pt x="43" y="66"/>
                  <a:pt x="45" y="65"/>
                </a:cubicBezTo>
                <a:cubicBezTo>
                  <a:pt x="45" y="65"/>
                  <a:pt x="45" y="65"/>
                  <a:pt x="45" y="65"/>
                </a:cubicBezTo>
                <a:cubicBezTo>
                  <a:pt x="46" y="64"/>
                  <a:pt x="47" y="62"/>
                  <a:pt x="47" y="60"/>
                </a:cubicBezTo>
                <a:cubicBezTo>
                  <a:pt x="47" y="59"/>
                  <a:pt x="46" y="57"/>
                  <a:pt x="45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3" y="54"/>
                  <a:pt x="42" y="54"/>
                  <a:pt x="40" y="54"/>
                </a:cubicBezTo>
                <a:cubicBezTo>
                  <a:pt x="38" y="54"/>
                  <a:pt x="37" y="54"/>
                  <a:pt x="36" y="56"/>
                </a:cubicBezTo>
                <a:cubicBezTo>
                  <a:pt x="34" y="57"/>
                  <a:pt x="34" y="59"/>
                  <a:pt x="34" y="60"/>
                </a:cubicBezTo>
                <a:cubicBezTo>
                  <a:pt x="34" y="62"/>
                  <a:pt x="34" y="64"/>
                  <a:pt x="36" y="65"/>
                </a:cubicBezTo>
                <a:cubicBezTo>
                  <a:pt x="36" y="65"/>
                  <a:pt x="36" y="65"/>
                  <a:pt x="36" y="65"/>
                </a:cubicBezTo>
                <a:close/>
                <a:moveTo>
                  <a:pt x="39" y="59"/>
                </a:moveTo>
                <a:cubicBezTo>
                  <a:pt x="39" y="59"/>
                  <a:pt x="39" y="59"/>
                  <a:pt x="39" y="59"/>
                </a:cubicBezTo>
                <a:cubicBezTo>
                  <a:pt x="39" y="59"/>
                  <a:pt x="40" y="58"/>
                  <a:pt x="40" y="58"/>
                </a:cubicBezTo>
                <a:cubicBezTo>
                  <a:pt x="41" y="58"/>
                  <a:pt x="41" y="59"/>
                  <a:pt x="41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2" y="59"/>
                  <a:pt x="42" y="60"/>
                  <a:pt x="42" y="60"/>
                </a:cubicBezTo>
                <a:cubicBezTo>
                  <a:pt x="42" y="61"/>
                  <a:pt x="42" y="61"/>
                  <a:pt x="41" y="62"/>
                </a:cubicBezTo>
                <a:cubicBezTo>
                  <a:pt x="41" y="62"/>
                  <a:pt x="41" y="62"/>
                  <a:pt x="41" y="62"/>
                </a:cubicBezTo>
                <a:cubicBezTo>
                  <a:pt x="41" y="62"/>
                  <a:pt x="41" y="62"/>
                  <a:pt x="40" y="62"/>
                </a:cubicBezTo>
                <a:cubicBezTo>
                  <a:pt x="40" y="62"/>
                  <a:pt x="39" y="62"/>
                  <a:pt x="39" y="62"/>
                </a:cubicBezTo>
                <a:cubicBezTo>
                  <a:pt x="38" y="61"/>
                  <a:pt x="38" y="61"/>
                  <a:pt x="38" y="60"/>
                </a:cubicBezTo>
                <a:cubicBezTo>
                  <a:pt x="38" y="60"/>
                  <a:pt x="38" y="59"/>
                  <a:pt x="39" y="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26"/>
          <p:cNvSpPr>
            <a:spLocks noEditPoints="1"/>
          </p:cNvSpPr>
          <p:nvPr/>
        </p:nvSpPr>
        <p:spPr bwMode="auto">
          <a:xfrm>
            <a:off x="942002" y="4013095"/>
            <a:ext cx="150500" cy="15120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1396292" y="3219028"/>
            <a:ext cx="2877354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1396292" y="3867100"/>
            <a:ext cx="2877354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541765" y="1962628"/>
            <a:ext cx="4184795" cy="2347670"/>
            <a:chOff x="4541765" y="1962628"/>
            <a:chExt cx="4184795" cy="2347670"/>
          </a:xfrm>
        </p:grpSpPr>
        <p:pic>
          <p:nvPicPr>
            <p:cNvPr id="22" name="Picture 2" descr="C:\Users\Damon\Desktop\电子产品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41765" y="1962628"/>
              <a:ext cx="4184795" cy="2347670"/>
            </a:xfrm>
            <a:prstGeom prst="rect">
              <a:avLst/>
            </a:prstGeom>
            <a:noFill/>
            <a:ln>
              <a:noFill/>
            </a:ln>
            <a:effectLst>
              <a:reflection blurRad="6350" stA="20000" endPos="9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矩形 22"/>
            <p:cNvSpPr/>
            <p:nvPr/>
          </p:nvSpPr>
          <p:spPr>
            <a:xfrm>
              <a:off x="5121275" y="2124075"/>
              <a:ext cx="3089275" cy="19145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37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6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47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/>
          <p:bldP spid="15" grpId="0"/>
          <p:bldP spid="6" grpId="0" animBg="1"/>
          <p:bldP spid="7" grpId="0"/>
          <p:bldP spid="8" grpId="0"/>
          <p:bldP spid="9" grpId="0" animBg="1"/>
          <p:bldP spid="10" grpId="0" animBg="1"/>
          <p:bldP spid="11" grpId="0" animBg="1"/>
          <p:bldP spid="16" grpId="0" animBg="1"/>
          <p:bldP spid="17" grpId="0" animBg="1"/>
          <p:bldP spid="18" grpId="0" animBg="1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37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47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/>
          <p:bldP spid="15" grpId="0"/>
          <p:bldP spid="6" grpId="0" animBg="1"/>
          <p:bldP spid="7" grpId="0"/>
          <p:bldP spid="8" grpId="0"/>
          <p:bldP spid="9" grpId="0" animBg="1"/>
          <p:bldP spid="10" grpId="0" animBg="1"/>
          <p:bldP spid="11" grpId="0" animBg="1"/>
          <p:bldP spid="16" grpId="0" animBg="1"/>
          <p:bldP spid="17" grpId="0" animBg="1"/>
          <p:bldP spid="18" grpId="0" animBg="1"/>
          <p:bldP spid="19" grpId="0"/>
          <p:bldP spid="20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63550" y="194692"/>
            <a:ext cx="1226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WEB</a:t>
            </a: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端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展示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95504" y="1110874"/>
            <a:ext cx="6752991" cy="3484244"/>
            <a:chOff x="1195504" y="1110874"/>
            <a:chExt cx="6752991" cy="3484244"/>
          </a:xfrm>
        </p:grpSpPr>
        <p:grpSp>
          <p:nvGrpSpPr>
            <p:cNvPr id="7" name="组合 6"/>
            <p:cNvGrpSpPr/>
            <p:nvPr/>
          </p:nvGrpSpPr>
          <p:grpSpPr>
            <a:xfrm>
              <a:off x="1195504" y="1110874"/>
              <a:ext cx="6752991" cy="245553"/>
              <a:chOff x="1195504" y="1043941"/>
              <a:chExt cx="6752991" cy="245553"/>
            </a:xfrm>
          </p:grpSpPr>
          <p:sp>
            <p:nvSpPr>
              <p:cNvPr id="9" name="Freeform 7"/>
              <p:cNvSpPr/>
              <p:nvPr/>
            </p:nvSpPr>
            <p:spPr bwMode="auto">
              <a:xfrm>
                <a:off x="1195504" y="1043941"/>
                <a:ext cx="6752991" cy="245553"/>
              </a:xfrm>
              <a:custGeom>
                <a:avLst/>
                <a:gdLst>
                  <a:gd name="T0" fmla="*/ 5903 w 5951"/>
                  <a:gd name="T1" fmla="*/ 0 h 216"/>
                  <a:gd name="T2" fmla="*/ 48 w 5951"/>
                  <a:gd name="T3" fmla="*/ 0 h 216"/>
                  <a:gd name="T4" fmla="*/ 0 w 5951"/>
                  <a:gd name="T5" fmla="*/ 48 h 216"/>
                  <a:gd name="T6" fmla="*/ 0 w 5951"/>
                  <a:gd name="T7" fmla="*/ 216 h 216"/>
                  <a:gd name="T8" fmla="*/ 5951 w 5951"/>
                  <a:gd name="T9" fmla="*/ 216 h 216"/>
                  <a:gd name="T10" fmla="*/ 5951 w 5951"/>
                  <a:gd name="T11" fmla="*/ 48 h 216"/>
                  <a:gd name="T12" fmla="*/ 5903 w 5951"/>
                  <a:gd name="T13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51" h="216">
                    <a:moveTo>
                      <a:pt x="5903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5951" y="216"/>
                      <a:pt x="5951" y="216"/>
                      <a:pt x="5951" y="216"/>
                    </a:cubicBezTo>
                    <a:cubicBezTo>
                      <a:pt x="5951" y="48"/>
                      <a:pt x="5951" y="48"/>
                      <a:pt x="5951" y="48"/>
                    </a:cubicBezTo>
                    <a:cubicBezTo>
                      <a:pt x="5951" y="22"/>
                      <a:pt x="5930" y="0"/>
                      <a:pt x="5903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E4E4E4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Oval 9"/>
              <p:cNvSpPr>
                <a:spLocks noChangeArrowheads="1"/>
              </p:cNvSpPr>
              <p:nvPr/>
            </p:nvSpPr>
            <p:spPr bwMode="auto">
              <a:xfrm>
                <a:off x="1305521" y="1138079"/>
                <a:ext cx="72588" cy="7315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Oval 10"/>
              <p:cNvSpPr>
                <a:spLocks noChangeArrowheads="1"/>
              </p:cNvSpPr>
              <p:nvPr/>
            </p:nvSpPr>
            <p:spPr bwMode="auto">
              <a:xfrm>
                <a:off x="1417806" y="1138079"/>
                <a:ext cx="72588" cy="731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Oval 11"/>
              <p:cNvSpPr>
                <a:spLocks noChangeArrowheads="1"/>
              </p:cNvSpPr>
              <p:nvPr/>
            </p:nvSpPr>
            <p:spPr bwMode="auto">
              <a:xfrm>
                <a:off x="1531226" y="1138079"/>
                <a:ext cx="73156" cy="7315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2"/>
              <p:cNvSpPr/>
              <p:nvPr/>
            </p:nvSpPr>
            <p:spPr bwMode="auto">
              <a:xfrm>
                <a:off x="7710315" y="1132408"/>
                <a:ext cx="79394" cy="84498"/>
              </a:xfrm>
              <a:custGeom>
                <a:avLst/>
                <a:gdLst>
                  <a:gd name="T0" fmla="*/ 67 w 70"/>
                  <a:gd name="T1" fmla="*/ 25 h 74"/>
                  <a:gd name="T2" fmla="*/ 65 w 70"/>
                  <a:gd name="T3" fmla="*/ 24 h 74"/>
                  <a:gd name="T4" fmla="*/ 64 w 70"/>
                  <a:gd name="T5" fmla="*/ 26 h 74"/>
                  <a:gd name="T6" fmla="*/ 67 w 70"/>
                  <a:gd name="T7" fmla="*/ 39 h 74"/>
                  <a:gd name="T8" fmla="*/ 35 w 70"/>
                  <a:gd name="T9" fmla="*/ 71 h 74"/>
                  <a:gd name="T10" fmla="*/ 3 w 70"/>
                  <a:gd name="T11" fmla="*/ 39 h 74"/>
                  <a:gd name="T12" fmla="*/ 16 w 70"/>
                  <a:gd name="T13" fmla="*/ 13 h 74"/>
                  <a:gd name="T14" fmla="*/ 19 w 70"/>
                  <a:gd name="T15" fmla="*/ 23 h 74"/>
                  <a:gd name="T16" fmla="*/ 35 w 70"/>
                  <a:gd name="T17" fmla="*/ 5 h 74"/>
                  <a:gd name="T18" fmla="*/ 12 w 70"/>
                  <a:gd name="T19" fmla="*/ 0 h 74"/>
                  <a:gd name="T20" fmla="*/ 15 w 70"/>
                  <a:gd name="T21" fmla="*/ 10 h 74"/>
                  <a:gd name="T22" fmla="*/ 0 w 70"/>
                  <a:gd name="T23" fmla="*/ 39 h 74"/>
                  <a:gd name="T24" fmla="*/ 35 w 70"/>
                  <a:gd name="T25" fmla="*/ 74 h 74"/>
                  <a:gd name="T26" fmla="*/ 70 w 70"/>
                  <a:gd name="T27" fmla="*/ 39 h 74"/>
                  <a:gd name="T28" fmla="*/ 67 w 70"/>
                  <a:gd name="T29" fmla="*/ 2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" h="74">
                    <a:moveTo>
                      <a:pt x="67" y="25"/>
                    </a:moveTo>
                    <a:cubicBezTo>
                      <a:pt x="67" y="24"/>
                      <a:pt x="66" y="24"/>
                      <a:pt x="65" y="24"/>
                    </a:cubicBezTo>
                    <a:cubicBezTo>
                      <a:pt x="64" y="24"/>
                      <a:pt x="64" y="25"/>
                      <a:pt x="64" y="26"/>
                    </a:cubicBezTo>
                    <a:cubicBezTo>
                      <a:pt x="66" y="30"/>
                      <a:pt x="67" y="34"/>
                      <a:pt x="67" y="39"/>
                    </a:cubicBezTo>
                    <a:cubicBezTo>
                      <a:pt x="67" y="57"/>
                      <a:pt x="53" y="71"/>
                      <a:pt x="35" y="71"/>
                    </a:cubicBezTo>
                    <a:cubicBezTo>
                      <a:pt x="18" y="71"/>
                      <a:pt x="3" y="57"/>
                      <a:pt x="3" y="39"/>
                    </a:cubicBezTo>
                    <a:cubicBezTo>
                      <a:pt x="3" y="29"/>
                      <a:pt x="8" y="19"/>
                      <a:pt x="16" y="1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6" y="17"/>
                      <a:pt x="0" y="28"/>
                      <a:pt x="0" y="39"/>
                    </a:cubicBezTo>
                    <a:cubicBezTo>
                      <a:pt x="0" y="58"/>
                      <a:pt x="16" y="74"/>
                      <a:pt x="35" y="74"/>
                    </a:cubicBezTo>
                    <a:cubicBezTo>
                      <a:pt x="54" y="74"/>
                      <a:pt x="70" y="58"/>
                      <a:pt x="70" y="39"/>
                    </a:cubicBezTo>
                    <a:cubicBezTo>
                      <a:pt x="70" y="34"/>
                      <a:pt x="69" y="29"/>
                      <a:pt x="67" y="25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" name="Freeform 8"/>
            <p:cNvSpPr/>
            <p:nvPr/>
          </p:nvSpPr>
          <p:spPr bwMode="auto">
            <a:xfrm>
              <a:off x="1195504" y="1356427"/>
              <a:ext cx="6752991" cy="3238691"/>
            </a:xfrm>
            <a:custGeom>
              <a:avLst/>
              <a:gdLst>
                <a:gd name="T0" fmla="*/ 0 w 11908"/>
                <a:gd name="T1" fmla="*/ 0 h 5711"/>
                <a:gd name="T2" fmla="*/ 0 w 11908"/>
                <a:gd name="T3" fmla="*/ 144 h 5711"/>
                <a:gd name="T4" fmla="*/ 0 w 11908"/>
                <a:gd name="T5" fmla="*/ 5711 h 5711"/>
                <a:gd name="T6" fmla="*/ 11908 w 11908"/>
                <a:gd name="T7" fmla="*/ 5711 h 5711"/>
                <a:gd name="T8" fmla="*/ 11908 w 11908"/>
                <a:gd name="T9" fmla="*/ 144 h 5711"/>
                <a:gd name="T10" fmla="*/ 11908 w 11908"/>
                <a:gd name="T11" fmla="*/ 0 h 5711"/>
                <a:gd name="T12" fmla="*/ 0 w 11908"/>
                <a:gd name="T13" fmla="*/ 0 h 5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08" h="5711">
                  <a:moveTo>
                    <a:pt x="0" y="0"/>
                  </a:moveTo>
                  <a:lnTo>
                    <a:pt x="0" y="144"/>
                  </a:lnTo>
                  <a:lnTo>
                    <a:pt x="0" y="5711"/>
                  </a:lnTo>
                  <a:lnTo>
                    <a:pt x="11908" y="5711"/>
                  </a:lnTo>
                  <a:lnTo>
                    <a:pt x="11908" y="144"/>
                  </a:lnTo>
                  <a:lnTo>
                    <a:pt x="119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127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018570" y="2704416"/>
            <a:ext cx="352734" cy="354436"/>
            <a:chOff x="1018570" y="2637483"/>
            <a:chExt cx="352734" cy="354436"/>
          </a:xfrm>
        </p:grpSpPr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1018570" y="2637483"/>
              <a:ext cx="352734" cy="3544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4"/>
            <p:cNvSpPr/>
            <p:nvPr/>
          </p:nvSpPr>
          <p:spPr bwMode="auto">
            <a:xfrm>
              <a:off x="1147868" y="2749769"/>
              <a:ext cx="95272" cy="132701"/>
            </a:xfrm>
            <a:custGeom>
              <a:avLst/>
              <a:gdLst>
                <a:gd name="T0" fmla="*/ 75 w 84"/>
                <a:gd name="T1" fmla="*/ 117 h 117"/>
                <a:gd name="T2" fmla="*/ 70 w 84"/>
                <a:gd name="T3" fmla="*/ 115 h 117"/>
                <a:gd name="T4" fmla="*/ 3 w 84"/>
                <a:gd name="T5" fmla="*/ 65 h 117"/>
                <a:gd name="T6" fmla="*/ 0 w 84"/>
                <a:gd name="T7" fmla="*/ 59 h 117"/>
                <a:gd name="T8" fmla="*/ 3 w 84"/>
                <a:gd name="T9" fmla="*/ 52 h 117"/>
                <a:gd name="T10" fmla="*/ 70 w 84"/>
                <a:gd name="T11" fmla="*/ 3 h 117"/>
                <a:gd name="T12" fmla="*/ 82 w 84"/>
                <a:gd name="T13" fmla="*/ 5 h 117"/>
                <a:gd name="T14" fmla="*/ 80 w 84"/>
                <a:gd name="T15" fmla="*/ 16 h 117"/>
                <a:gd name="T16" fmla="*/ 21 w 84"/>
                <a:gd name="T17" fmla="*/ 59 h 117"/>
                <a:gd name="T18" fmla="*/ 80 w 84"/>
                <a:gd name="T19" fmla="*/ 102 h 117"/>
                <a:gd name="T20" fmla="*/ 82 w 84"/>
                <a:gd name="T21" fmla="*/ 113 h 117"/>
                <a:gd name="T22" fmla="*/ 75 w 84"/>
                <a:gd name="T2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117">
                  <a:moveTo>
                    <a:pt x="75" y="117"/>
                  </a:moveTo>
                  <a:cubicBezTo>
                    <a:pt x="73" y="117"/>
                    <a:pt x="72" y="116"/>
                    <a:pt x="70" y="115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1" y="64"/>
                    <a:pt x="0" y="61"/>
                    <a:pt x="0" y="59"/>
                  </a:cubicBezTo>
                  <a:cubicBezTo>
                    <a:pt x="0" y="56"/>
                    <a:pt x="1" y="54"/>
                    <a:pt x="3" y="52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4" y="0"/>
                    <a:pt x="79" y="1"/>
                    <a:pt x="82" y="5"/>
                  </a:cubicBezTo>
                  <a:cubicBezTo>
                    <a:pt x="84" y="8"/>
                    <a:pt x="83" y="13"/>
                    <a:pt x="80" y="16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3" y="105"/>
                    <a:pt x="84" y="110"/>
                    <a:pt x="82" y="113"/>
                  </a:cubicBezTo>
                  <a:cubicBezTo>
                    <a:pt x="80" y="116"/>
                    <a:pt x="78" y="117"/>
                    <a:pt x="75" y="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771561" y="2704416"/>
            <a:ext cx="353869" cy="354436"/>
            <a:chOff x="7771561" y="2637483"/>
            <a:chExt cx="353869" cy="354436"/>
          </a:xfrm>
        </p:grpSpPr>
        <p:sp>
          <p:nvSpPr>
            <p:cNvPr id="22" name="Oval 15"/>
            <p:cNvSpPr>
              <a:spLocks noChangeArrowheads="1"/>
            </p:cNvSpPr>
            <p:nvPr/>
          </p:nvSpPr>
          <p:spPr bwMode="auto">
            <a:xfrm>
              <a:off x="7771561" y="2637483"/>
              <a:ext cx="353869" cy="3544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6"/>
            <p:cNvSpPr/>
            <p:nvPr/>
          </p:nvSpPr>
          <p:spPr bwMode="auto">
            <a:xfrm>
              <a:off x="7900860" y="2746366"/>
              <a:ext cx="95272" cy="132701"/>
            </a:xfrm>
            <a:custGeom>
              <a:avLst/>
              <a:gdLst>
                <a:gd name="T0" fmla="*/ 9 w 84"/>
                <a:gd name="T1" fmla="*/ 0 h 117"/>
                <a:gd name="T2" fmla="*/ 13 w 84"/>
                <a:gd name="T3" fmla="*/ 2 h 117"/>
                <a:gd name="T4" fmla="*/ 81 w 84"/>
                <a:gd name="T5" fmla="*/ 52 h 117"/>
                <a:gd name="T6" fmla="*/ 84 w 84"/>
                <a:gd name="T7" fmla="*/ 58 h 117"/>
                <a:gd name="T8" fmla="*/ 81 w 84"/>
                <a:gd name="T9" fmla="*/ 65 h 117"/>
                <a:gd name="T10" fmla="*/ 13 w 84"/>
                <a:gd name="T11" fmla="*/ 114 h 117"/>
                <a:gd name="T12" fmla="*/ 2 w 84"/>
                <a:gd name="T13" fmla="*/ 112 h 117"/>
                <a:gd name="T14" fmla="*/ 4 w 84"/>
                <a:gd name="T15" fmla="*/ 101 h 117"/>
                <a:gd name="T16" fmla="*/ 62 w 84"/>
                <a:gd name="T17" fmla="*/ 58 h 117"/>
                <a:gd name="T18" fmla="*/ 4 w 84"/>
                <a:gd name="T19" fmla="*/ 15 h 117"/>
                <a:gd name="T20" fmla="*/ 2 w 84"/>
                <a:gd name="T21" fmla="*/ 4 h 117"/>
                <a:gd name="T22" fmla="*/ 9 w 84"/>
                <a:gd name="T2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117">
                  <a:moveTo>
                    <a:pt x="9" y="0"/>
                  </a:moveTo>
                  <a:cubicBezTo>
                    <a:pt x="10" y="0"/>
                    <a:pt x="12" y="1"/>
                    <a:pt x="13" y="2"/>
                  </a:cubicBezTo>
                  <a:cubicBezTo>
                    <a:pt x="81" y="52"/>
                    <a:pt x="81" y="52"/>
                    <a:pt x="81" y="52"/>
                  </a:cubicBezTo>
                  <a:cubicBezTo>
                    <a:pt x="83" y="53"/>
                    <a:pt x="84" y="56"/>
                    <a:pt x="84" y="58"/>
                  </a:cubicBezTo>
                  <a:cubicBezTo>
                    <a:pt x="84" y="61"/>
                    <a:pt x="83" y="63"/>
                    <a:pt x="81" y="65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0" y="117"/>
                    <a:pt x="5" y="116"/>
                    <a:pt x="2" y="112"/>
                  </a:cubicBezTo>
                  <a:cubicBezTo>
                    <a:pt x="0" y="109"/>
                    <a:pt x="0" y="104"/>
                    <a:pt x="4" y="101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2"/>
                    <a:pt x="0" y="7"/>
                    <a:pt x="2" y="4"/>
                  </a:cubicBezTo>
                  <a:cubicBezTo>
                    <a:pt x="4" y="1"/>
                    <a:pt x="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4" name="Freeform 8"/>
          <p:cNvSpPr/>
          <p:nvPr/>
        </p:nvSpPr>
        <p:spPr bwMode="auto">
          <a:xfrm>
            <a:off x="1598651" y="1634852"/>
            <a:ext cx="1934553" cy="1609624"/>
          </a:xfrm>
          <a:custGeom>
            <a:avLst/>
            <a:gdLst>
              <a:gd name="T0" fmla="*/ 0 w 11908"/>
              <a:gd name="T1" fmla="*/ 0 h 5711"/>
              <a:gd name="T2" fmla="*/ 0 w 11908"/>
              <a:gd name="T3" fmla="*/ 144 h 5711"/>
              <a:gd name="T4" fmla="*/ 0 w 11908"/>
              <a:gd name="T5" fmla="*/ 5711 h 5711"/>
              <a:gd name="T6" fmla="*/ 11908 w 11908"/>
              <a:gd name="T7" fmla="*/ 5711 h 5711"/>
              <a:gd name="T8" fmla="*/ 11908 w 11908"/>
              <a:gd name="T9" fmla="*/ 144 h 5711"/>
              <a:gd name="T10" fmla="*/ 11908 w 11908"/>
              <a:gd name="T11" fmla="*/ 0 h 5711"/>
              <a:gd name="T12" fmla="*/ 0 w 11908"/>
              <a:gd name="T13" fmla="*/ 0 h 5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908" h="5711">
                <a:moveTo>
                  <a:pt x="0" y="0"/>
                </a:moveTo>
                <a:lnTo>
                  <a:pt x="0" y="144"/>
                </a:lnTo>
                <a:lnTo>
                  <a:pt x="0" y="5711"/>
                </a:lnTo>
                <a:lnTo>
                  <a:pt x="11908" y="5711"/>
                </a:lnTo>
                <a:lnTo>
                  <a:pt x="11908" y="144"/>
                </a:lnTo>
                <a:lnTo>
                  <a:pt x="11908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650505" y="3761566"/>
            <a:ext cx="1806776" cy="58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1926764" y="3380667"/>
            <a:ext cx="1254256" cy="1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TOPIC HEADER HERE</a:t>
            </a: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926764" y="3651458"/>
            <a:ext cx="125425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直角三角形 27"/>
          <p:cNvSpPr/>
          <p:nvPr/>
        </p:nvSpPr>
        <p:spPr>
          <a:xfrm rot="5400000">
            <a:off x="1598651" y="1634852"/>
            <a:ext cx="504056" cy="504056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96352" y="166885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chemeClr val="bg1"/>
                </a:solidFill>
              </a:rPr>
              <a:t>01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30" name="Freeform 8"/>
          <p:cNvSpPr/>
          <p:nvPr/>
        </p:nvSpPr>
        <p:spPr bwMode="auto">
          <a:xfrm>
            <a:off x="3626234" y="1634852"/>
            <a:ext cx="1934553" cy="1609624"/>
          </a:xfrm>
          <a:custGeom>
            <a:avLst/>
            <a:gdLst>
              <a:gd name="T0" fmla="*/ 0 w 11908"/>
              <a:gd name="T1" fmla="*/ 0 h 5711"/>
              <a:gd name="T2" fmla="*/ 0 w 11908"/>
              <a:gd name="T3" fmla="*/ 144 h 5711"/>
              <a:gd name="T4" fmla="*/ 0 w 11908"/>
              <a:gd name="T5" fmla="*/ 5711 h 5711"/>
              <a:gd name="T6" fmla="*/ 11908 w 11908"/>
              <a:gd name="T7" fmla="*/ 5711 h 5711"/>
              <a:gd name="T8" fmla="*/ 11908 w 11908"/>
              <a:gd name="T9" fmla="*/ 144 h 5711"/>
              <a:gd name="T10" fmla="*/ 11908 w 11908"/>
              <a:gd name="T11" fmla="*/ 0 h 5711"/>
              <a:gd name="T12" fmla="*/ 0 w 11908"/>
              <a:gd name="T13" fmla="*/ 0 h 5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908" h="5711">
                <a:moveTo>
                  <a:pt x="0" y="0"/>
                </a:moveTo>
                <a:lnTo>
                  <a:pt x="0" y="144"/>
                </a:lnTo>
                <a:lnTo>
                  <a:pt x="0" y="5711"/>
                </a:lnTo>
                <a:lnTo>
                  <a:pt x="11908" y="5711"/>
                </a:lnTo>
                <a:lnTo>
                  <a:pt x="11908" y="144"/>
                </a:lnTo>
                <a:lnTo>
                  <a:pt x="11908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3678088" y="3761566"/>
            <a:ext cx="1806776" cy="58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3954347" y="3380667"/>
            <a:ext cx="1254256" cy="1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TOPIC HEADER HERE</a:t>
            </a: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3954347" y="3651458"/>
            <a:ext cx="125425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直角三角形 33"/>
          <p:cNvSpPr/>
          <p:nvPr/>
        </p:nvSpPr>
        <p:spPr>
          <a:xfrm rot="5400000">
            <a:off x="3626234" y="1634852"/>
            <a:ext cx="504056" cy="504056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3623935" y="166885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chemeClr val="bg1"/>
                </a:solidFill>
              </a:rPr>
              <a:t>02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36" name="Freeform 8"/>
          <p:cNvSpPr/>
          <p:nvPr/>
        </p:nvSpPr>
        <p:spPr bwMode="auto">
          <a:xfrm>
            <a:off x="5653816" y="1634852"/>
            <a:ext cx="1934553" cy="1609624"/>
          </a:xfrm>
          <a:custGeom>
            <a:avLst/>
            <a:gdLst>
              <a:gd name="T0" fmla="*/ 0 w 11908"/>
              <a:gd name="T1" fmla="*/ 0 h 5711"/>
              <a:gd name="T2" fmla="*/ 0 w 11908"/>
              <a:gd name="T3" fmla="*/ 144 h 5711"/>
              <a:gd name="T4" fmla="*/ 0 w 11908"/>
              <a:gd name="T5" fmla="*/ 5711 h 5711"/>
              <a:gd name="T6" fmla="*/ 11908 w 11908"/>
              <a:gd name="T7" fmla="*/ 5711 h 5711"/>
              <a:gd name="T8" fmla="*/ 11908 w 11908"/>
              <a:gd name="T9" fmla="*/ 144 h 5711"/>
              <a:gd name="T10" fmla="*/ 11908 w 11908"/>
              <a:gd name="T11" fmla="*/ 0 h 5711"/>
              <a:gd name="T12" fmla="*/ 0 w 11908"/>
              <a:gd name="T13" fmla="*/ 0 h 5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908" h="5711">
                <a:moveTo>
                  <a:pt x="0" y="0"/>
                </a:moveTo>
                <a:lnTo>
                  <a:pt x="0" y="144"/>
                </a:lnTo>
                <a:lnTo>
                  <a:pt x="0" y="5711"/>
                </a:lnTo>
                <a:lnTo>
                  <a:pt x="11908" y="5711"/>
                </a:lnTo>
                <a:lnTo>
                  <a:pt x="11908" y="144"/>
                </a:lnTo>
                <a:lnTo>
                  <a:pt x="11908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5705670" y="3761566"/>
            <a:ext cx="1806776" cy="58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5981929" y="3380667"/>
            <a:ext cx="1254256" cy="1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TOPIC HEADER HERE</a:t>
            </a: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5981929" y="3651458"/>
            <a:ext cx="125425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直角三角形 39"/>
          <p:cNvSpPr/>
          <p:nvPr/>
        </p:nvSpPr>
        <p:spPr>
          <a:xfrm rot="5400000">
            <a:off x="5653816" y="1634852"/>
            <a:ext cx="504056" cy="504056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5651517" y="166885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chemeClr val="bg1"/>
                </a:solidFill>
              </a:rPr>
              <a:t>03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 p14:presetBounceEnd="6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 p14:presetBounceEnd="6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7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7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7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47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47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42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42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42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47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47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47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2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2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2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/>
          <p:bldP spid="15" grpId="0"/>
          <p:bldP spid="24" grpId="0" animBg="1"/>
          <p:bldP spid="25" grpId="0"/>
          <p:bldP spid="26" grpId="0"/>
          <p:bldP spid="28" grpId="0" animBg="1"/>
          <p:bldP spid="29" grpId="0"/>
          <p:bldP spid="30" grpId="0" animBg="1"/>
          <p:bldP spid="31" grpId="0"/>
          <p:bldP spid="32" grpId="0"/>
          <p:bldP spid="34" grpId="0" animBg="1"/>
          <p:bldP spid="35" grpId="0"/>
          <p:bldP spid="36" grpId="0" animBg="1"/>
          <p:bldP spid="37" grpId="0"/>
          <p:bldP spid="38" grpId="0"/>
          <p:bldP spid="40" grpId="0" animBg="1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7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7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7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47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47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42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42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42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47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47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47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2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2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2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/>
          <p:bldP spid="15" grpId="0"/>
          <p:bldP spid="24" grpId="0" animBg="1"/>
          <p:bldP spid="25" grpId="0"/>
          <p:bldP spid="26" grpId="0"/>
          <p:bldP spid="28" grpId="0" animBg="1"/>
          <p:bldP spid="29" grpId="0"/>
          <p:bldP spid="30" grpId="0" animBg="1"/>
          <p:bldP spid="31" grpId="0"/>
          <p:bldP spid="32" grpId="0"/>
          <p:bldP spid="34" grpId="0" animBg="1"/>
          <p:bldP spid="35" grpId="0"/>
          <p:bldP spid="36" grpId="0" animBg="1"/>
          <p:bldP spid="37" grpId="0"/>
          <p:bldP spid="38" grpId="0"/>
          <p:bldP spid="40" grpId="0" animBg="1"/>
          <p:bldP spid="41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"/>
            <a:ext cx="9144000" cy="5141914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1259632" y="3651076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20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市场分析</a:t>
            </a:r>
            <a:endParaRPr lang="zh-CN" altLang="en-US" sz="20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1263626" y="3982542"/>
            <a:ext cx="180060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Market analysis</a:t>
            </a:r>
          </a:p>
        </p:txBody>
      </p:sp>
      <p:sp>
        <p:nvSpPr>
          <p:cNvPr id="6" name="Freeform 9"/>
          <p:cNvSpPr/>
          <p:nvPr/>
        </p:nvSpPr>
        <p:spPr bwMode="auto">
          <a:xfrm>
            <a:off x="2383834" y="3744806"/>
            <a:ext cx="68978" cy="138202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115616" y="3674888"/>
            <a:ext cx="0" cy="42324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636573" y="3736907"/>
            <a:ext cx="325200" cy="308837"/>
            <a:chOff x="1866900" y="2420938"/>
            <a:chExt cx="757238" cy="719137"/>
          </a:xfrm>
          <a:solidFill>
            <a:schemeClr val="bg1"/>
          </a:solidFill>
        </p:grpSpPr>
        <p:sp>
          <p:nvSpPr>
            <p:cNvPr id="23" name="Freeform 15"/>
            <p:cNvSpPr/>
            <p:nvPr/>
          </p:nvSpPr>
          <p:spPr bwMode="auto">
            <a:xfrm>
              <a:off x="1979613" y="2420938"/>
              <a:ext cx="644525" cy="495300"/>
            </a:xfrm>
            <a:custGeom>
              <a:avLst/>
              <a:gdLst>
                <a:gd name="T0" fmla="*/ 158 w 172"/>
                <a:gd name="T1" fmla="*/ 0 h 132"/>
                <a:gd name="T2" fmla="*/ 15 w 172"/>
                <a:gd name="T3" fmla="*/ 0 h 132"/>
                <a:gd name="T4" fmla="*/ 0 w 172"/>
                <a:gd name="T5" fmla="*/ 14 h 132"/>
                <a:gd name="T6" fmla="*/ 0 w 172"/>
                <a:gd name="T7" fmla="*/ 30 h 132"/>
                <a:gd name="T8" fmla="*/ 13 w 172"/>
                <a:gd name="T9" fmla="*/ 30 h 132"/>
                <a:gd name="T10" fmla="*/ 13 w 172"/>
                <a:gd name="T11" fmla="*/ 14 h 132"/>
                <a:gd name="T12" fmla="*/ 15 w 172"/>
                <a:gd name="T13" fmla="*/ 13 h 132"/>
                <a:gd name="T14" fmla="*/ 158 w 172"/>
                <a:gd name="T15" fmla="*/ 13 h 132"/>
                <a:gd name="T16" fmla="*/ 159 w 172"/>
                <a:gd name="T17" fmla="*/ 14 h 132"/>
                <a:gd name="T18" fmla="*/ 159 w 172"/>
                <a:gd name="T19" fmla="*/ 118 h 132"/>
                <a:gd name="T20" fmla="*/ 158 w 172"/>
                <a:gd name="T21" fmla="*/ 119 h 132"/>
                <a:gd name="T22" fmla="*/ 142 w 172"/>
                <a:gd name="T23" fmla="*/ 119 h 132"/>
                <a:gd name="T24" fmla="*/ 142 w 172"/>
                <a:gd name="T25" fmla="*/ 132 h 132"/>
                <a:gd name="T26" fmla="*/ 158 w 172"/>
                <a:gd name="T27" fmla="*/ 132 h 132"/>
                <a:gd name="T28" fmla="*/ 172 w 172"/>
                <a:gd name="T29" fmla="*/ 118 h 132"/>
                <a:gd name="T30" fmla="*/ 172 w 172"/>
                <a:gd name="T31" fmla="*/ 14 h 132"/>
                <a:gd name="T32" fmla="*/ 158 w 172"/>
                <a:gd name="T3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" h="132">
                  <a:moveTo>
                    <a:pt x="158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3"/>
                    <a:pt x="15" y="13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158" y="13"/>
                    <a:pt x="159" y="14"/>
                    <a:pt x="159" y="14"/>
                  </a:cubicBezTo>
                  <a:cubicBezTo>
                    <a:pt x="159" y="118"/>
                    <a:pt x="159" y="118"/>
                    <a:pt x="159" y="118"/>
                  </a:cubicBezTo>
                  <a:cubicBezTo>
                    <a:pt x="159" y="118"/>
                    <a:pt x="158" y="119"/>
                    <a:pt x="158" y="119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42" y="132"/>
                    <a:pt x="142" y="132"/>
                    <a:pt x="142" y="132"/>
                  </a:cubicBezTo>
                  <a:cubicBezTo>
                    <a:pt x="158" y="132"/>
                    <a:pt x="158" y="132"/>
                    <a:pt x="158" y="132"/>
                  </a:cubicBezTo>
                  <a:cubicBezTo>
                    <a:pt x="166" y="132"/>
                    <a:pt x="172" y="126"/>
                    <a:pt x="172" y="118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2" y="6"/>
                    <a:pt x="166" y="0"/>
                    <a:pt x="1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6"/>
            <p:cNvSpPr/>
            <p:nvPr/>
          </p:nvSpPr>
          <p:spPr bwMode="auto">
            <a:xfrm>
              <a:off x="1866900" y="2533650"/>
              <a:ext cx="644525" cy="606425"/>
            </a:xfrm>
            <a:custGeom>
              <a:avLst/>
              <a:gdLst>
                <a:gd name="T0" fmla="*/ 157 w 172"/>
                <a:gd name="T1" fmla="*/ 0 h 162"/>
                <a:gd name="T2" fmla="*/ 43 w 172"/>
                <a:gd name="T3" fmla="*/ 0 h 162"/>
                <a:gd name="T4" fmla="*/ 30 w 172"/>
                <a:gd name="T5" fmla="*/ 0 h 162"/>
                <a:gd name="T6" fmla="*/ 14 w 172"/>
                <a:gd name="T7" fmla="*/ 0 h 162"/>
                <a:gd name="T8" fmla="*/ 0 w 172"/>
                <a:gd name="T9" fmla="*/ 15 h 162"/>
                <a:gd name="T10" fmla="*/ 0 w 172"/>
                <a:gd name="T11" fmla="*/ 118 h 162"/>
                <a:gd name="T12" fmla="*/ 0 w 172"/>
                <a:gd name="T13" fmla="*/ 120 h 162"/>
                <a:gd name="T14" fmla="*/ 14 w 172"/>
                <a:gd name="T15" fmla="*/ 133 h 162"/>
                <a:gd name="T16" fmla="*/ 44 w 172"/>
                <a:gd name="T17" fmla="*/ 133 h 162"/>
                <a:gd name="T18" fmla="*/ 51 w 172"/>
                <a:gd name="T19" fmla="*/ 126 h 162"/>
                <a:gd name="T20" fmla="*/ 44 w 172"/>
                <a:gd name="T21" fmla="*/ 119 h 162"/>
                <a:gd name="T22" fmla="*/ 14 w 172"/>
                <a:gd name="T23" fmla="*/ 119 h 162"/>
                <a:gd name="T24" fmla="*/ 13 w 172"/>
                <a:gd name="T25" fmla="*/ 118 h 162"/>
                <a:gd name="T26" fmla="*/ 13 w 172"/>
                <a:gd name="T27" fmla="*/ 15 h 162"/>
                <a:gd name="T28" fmla="*/ 14 w 172"/>
                <a:gd name="T29" fmla="*/ 13 h 162"/>
                <a:gd name="T30" fmla="*/ 30 w 172"/>
                <a:gd name="T31" fmla="*/ 13 h 162"/>
                <a:gd name="T32" fmla="*/ 43 w 172"/>
                <a:gd name="T33" fmla="*/ 13 h 162"/>
                <a:gd name="T34" fmla="*/ 157 w 172"/>
                <a:gd name="T35" fmla="*/ 13 h 162"/>
                <a:gd name="T36" fmla="*/ 159 w 172"/>
                <a:gd name="T37" fmla="*/ 15 h 162"/>
                <a:gd name="T38" fmla="*/ 159 w 172"/>
                <a:gd name="T39" fmla="*/ 89 h 162"/>
                <a:gd name="T40" fmla="*/ 159 w 172"/>
                <a:gd name="T41" fmla="*/ 102 h 162"/>
                <a:gd name="T42" fmla="*/ 159 w 172"/>
                <a:gd name="T43" fmla="*/ 118 h 162"/>
                <a:gd name="T44" fmla="*/ 157 w 172"/>
                <a:gd name="T45" fmla="*/ 119 h 162"/>
                <a:gd name="T46" fmla="*/ 130 w 172"/>
                <a:gd name="T47" fmla="*/ 119 h 162"/>
                <a:gd name="T48" fmla="*/ 105 w 172"/>
                <a:gd name="T49" fmla="*/ 119 h 162"/>
                <a:gd name="T50" fmla="*/ 90 w 172"/>
                <a:gd name="T51" fmla="*/ 119 h 162"/>
                <a:gd name="T52" fmla="*/ 89 w 172"/>
                <a:gd name="T53" fmla="*/ 119 h 162"/>
                <a:gd name="T54" fmla="*/ 85 w 172"/>
                <a:gd name="T55" fmla="*/ 121 h 162"/>
                <a:gd name="T56" fmla="*/ 85 w 172"/>
                <a:gd name="T57" fmla="*/ 121 h 162"/>
                <a:gd name="T58" fmla="*/ 82 w 172"/>
                <a:gd name="T59" fmla="*/ 123 h 162"/>
                <a:gd name="T60" fmla="*/ 73 w 172"/>
                <a:gd name="T61" fmla="*/ 133 h 162"/>
                <a:gd name="T62" fmla="*/ 56 w 172"/>
                <a:gd name="T63" fmla="*/ 150 h 162"/>
                <a:gd name="T64" fmla="*/ 56 w 172"/>
                <a:gd name="T65" fmla="*/ 160 h 162"/>
                <a:gd name="T66" fmla="*/ 65 w 172"/>
                <a:gd name="T67" fmla="*/ 160 h 162"/>
                <a:gd name="T68" fmla="*/ 92 w 172"/>
                <a:gd name="T69" fmla="*/ 133 h 162"/>
                <a:gd name="T70" fmla="*/ 130 w 172"/>
                <a:gd name="T71" fmla="*/ 133 h 162"/>
                <a:gd name="T72" fmla="*/ 157 w 172"/>
                <a:gd name="T73" fmla="*/ 133 h 162"/>
                <a:gd name="T74" fmla="*/ 172 w 172"/>
                <a:gd name="T75" fmla="*/ 118 h 162"/>
                <a:gd name="T76" fmla="*/ 172 w 172"/>
                <a:gd name="T77" fmla="*/ 102 h 162"/>
                <a:gd name="T78" fmla="*/ 172 w 172"/>
                <a:gd name="T79" fmla="*/ 89 h 162"/>
                <a:gd name="T80" fmla="*/ 172 w 172"/>
                <a:gd name="T81" fmla="*/ 15 h 162"/>
                <a:gd name="T82" fmla="*/ 157 w 172"/>
                <a:gd name="T8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2" h="162">
                  <a:moveTo>
                    <a:pt x="157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9"/>
                    <a:pt x="0" y="119"/>
                    <a:pt x="0" y="120"/>
                  </a:cubicBezTo>
                  <a:cubicBezTo>
                    <a:pt x="1" y="127"/>
                    <a:pt x="7" y="133"/>
                    <a:pt x="14" y="1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8" y="133"/>
                    <a:pt x="51" y="130"/>
                    <a:pt x="51" y="126"/>
                  </a:cubicBezTo>
                  <a:cubicBezTo>
                    <a:pt x="51" y="122"/>
                    <a:pt x="48" y="119"/>
                    <a:pt x="44" y="119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19"/>
                    <a:pt x="13" y="119"/>
                    <a:pt x="13" y="11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4" y="13"/>
                    <a:pt x="14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8" y="13"/>
                    <a:pt x="159" y="14"/>
                    <a:pt x="159" y="15"/>
                  </a:cubicBezTo>
                  <a:cubicBezTo>
                    <a:pt x="159" y="89"/>
                    <a:pt x="159" y="89"/>
                    <a:pt x="159" y="89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59" y="118"/>
                    <a:pt x="159" y="118"/>
                    <a:pt x="159" y="118"/>
                  </a:cubicBezTo>
                  <a:cubicBezTo>
                    <a:pt x="159" y="119"/>
                    <a:pt x="158" y="119"/>
                    <a:pt x="157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05" y="119"/>
                    <a:pt x="105" y="119"/>
                    <a:pt x="105" y="119"/>
                  </a:cubicBezTo>
                  <a:cubicBezTo>
                    <a:pt x="90" y="119"/>
                    <a:pt x="90" y="119"/>
                    <a:pt x="90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8" y="119"/>
                    <a:pt x="87" y="120"/>
                    <a:pt x="85" y="121"/>
                  </a:cubicBezTo>
                  <a:cubicBezTo>
                    <a:pt x="85" y="121"/>
                    <a:pt x="85" y="121"/>
                    <a:pt x="85" y="121"/>
                  </a:cubicBezTo>
                  <a:cubicBezTo>
                    <a:pt x="82" y="123"/>
                    <a:pt x="82" y="123"/>
                    <a:pt x="82" y="123"/>
                  </a:cubicBezTo>
                  <a:cubicBezTo>
                    <a:pt x="73" y="133"/>
                    <a:pt x="73" y="133"/>
                    <a:pt x="73" y="133"/>
                  </a:cubicBezTo>
                  <a:cubicBezTo>
                    <a:pt x="56" y="150"/>
                    <a:pt x="56" y="150"/>
                    <a:pt x="56" y="150"/>
                  </a:cubicBezTo>
                  <a:cubicBezTo>
                    <a:pt x="53" y="153"/>
                    <a:pt x="53" y="157"/>
                    <a:pt x="56" y="160"/>
                  </a:cubicBezTo>
                  <a:cubicBezTo>
                    <a:pt x="58" y="162"/>
                    <a:pt x="62" y="162"/>
                    <a:pt x="65" y="160"/>
                  </a:cubicBezTo>
                  <a:cubicBezTo>
                    <a:pt x="92" y="133"/>
                    <a:pt x="92" y="133"/>
                    <a:pt x="92" y="133"/>
                  </a:cubicBezTo>
                  <a:cubicBezTo>
                    <a:pt x="130" y="133"/>
                    <a:pt x="130" y="133"/>
                    <a:pt x="130" y="133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65" y="133"/>
                    <a:pt x="172" y="126"/>
                    <a:pt x="172" y="118"/>
                  </a:cubicBezTo>
                  <a:cubicBezTo>
                    <a:pt x="172" y="102"/>
                    <a:pt x="172" y="102"/>
                    <a:pt x="172" y="102"/>
                  </a:cubicBezTo>
                  <a:cubicBezTo>
                    <a:pt x="172" y="89"/>
                    <a:pt x="172" y="89"/>
                    <a:pt x="172" y="89"/>
                  </a:cubicBezTo>
                  <a:cubicBezTo>
                    <a:pt x="172" y="15"/>
                    <a:pt x="172" y="15"/>
                    <a:pt x="172" y="15"/>
                  </a:cubicBezTo>
                  <a:cubicBezTo>
                    <a:pt x="172" y="7"/>
                    <a:pt x="165" y="0"/>
                    <a:pt x="1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3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63550" y="194692"/>
            <a:ext cx="153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四项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并列关系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reeform 9"/>
          <p:cNvSpPr/>
          <p:nvPr/>
        </p:nvSpPr>
        <p:spPr bwMode="auto">
          <a:xfrm>
            <a:off x="3838609" y="2814770"/>
            <a:ext cx="1466781" cy="1471828"/>
          </a:xfrm>
          <a:custGeom>
            <a:avLst/>
            <a:gdLst>
              <a:gd name="T0" fmla="*/ 362 w 725"/>
              <a:gd name="T1" fmla="*/ 0 h 726"/>
              <a:gd name="T2" fmla="*/ 0 w 725"/>
              <a:gd name="T3" fmla="*/ 363 h 726"/>
              <a:gd name="T4" fmla="*/ 362 w 725"/>
              <a:gd name="T5" fmla="*/ 726 h 726"/>
              <a:gd name="T6" fmla="*/ 725 w 725"/>
              <a:gd name="T7" fmla="*/ 363 h 726"/>
              <a:gd name="T8" fmla="*/ 362 w 725"/>
              <a:gd name="T9" fmla="*/ 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5" h="726">
                <a:moveTo>
                  <a:pt x="362" y="0"/>
                </a:moveTo>
                <a:cubicBezTo>
                  <a:pt x="162" y="0"/>
                  <a:pt x="0" y="163"/>
                  <a:pt x="0" y="363"/>
                </a:cubicBezTo>
                <a:cubicBezTo>
                  <a:pt x="0" y="563"/>
                  <a:pt x="162" y="726"/>
                  <a:pt x="362" y="726"/>
                </a:cubicBezTo>
                <a:cubicBezTo>
                  <a:pt x="563" y="726"/>
                  <a:pt x="725" y="563"/>
                  <a:pt x="725" y="363"/>
                </a:cubicBezTo>
                <a:cubicBezTo>
                  <a:pt x="525" y="363"/>
                  <a:pt x="362" y="200"/>
                  <a:pt x="362" y="0"/>
                </a:cubicBezTo>
                <a:close/>
              </a:path>
            </a:pathLst>
          </a:custGeom>
          <a:solidFill>
            <a:schemeClr val="accent4"/>
          </a:solidFill>
          <a:ln w="25400" cap="flat">
            <a:solidFill>
              <a:schemeClr val="bg1">
                <a:lumMod val="95000"/>
              </a:schemeClr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4570485" y="2080875"/>
            <a:ext cx="1468800" cy="1469809"/>
          </a:xfrm>
          <a:custGeom>
            <a:avLst/>
            <a:gdLst>
              <a:gd name="T0" fmla="*/ 363 w 726"/>
              <a:gd name="T1" fmla="*/ 0 h 725"/>
              <a:gd name="T2" fmla="*/ 0 w 726"/>
              <a:gd name="T3" fmla="*/ 362 h 725"/>
              <a:gd name="T4" fmla="*/ 363 w 726"/>
              <a:gd name="T5" fmla="*/ 725 h 725"/>
              <a:gd name="T6" fmla="*/ 726 w 726"/>
              <a:gd name="T7" fmla="*/ 362 h 725"/>
              <a:gd name="T8" fmla="*/ 363 w 726"/>
              <a:gd name="T9" fmla="*/ 0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6" h="725">
                <a:moveTo>
                  <a:pt x="363" y="0"/>
                </a:moveTo>
                <a:cubicBezTo>
                  <a:pt x="363" y="200"/>
                  <a:pt x="201" y="362"/>
                  <a:pt x="0" y="362"/>
                </a:cubicBezTo>
                <a:cubicBezTo>
                  <a:pt x="0" y="562"/>
                  <a:pt x="163" y="725"/>
                  <a:pt x="363" y="725"/>
                </a:cubicBezTo>
                <a:cubicBezTo>
                  <a:pt x="563" y="725"/>
                  <a:pt x="726" y="562"/>
                  <a:pt x="726" y="362"/>
                </a:cubicBezTo>
                <a:cubicBezTo>
                  <a:pt x="726" y="162"/>
                  <a:pt x="563" y="0"/>
                  <a:pt x="363" y="0"/>
                </a:cubicBezTo>
                <a:close/>
              </a:path>
            </a:pathLst>
          </a:custGeom>
          <a:solidFill>
            <a:schemeClr val="accent3"/>
          </a:solidFill>
          <a:ln w="25400" cap="flat">
            <a:solidFill>
              <a:schemeClr val="bg1">
                <a:lumMod val="95000"/>
              </a:schemeClr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6"/>
          <p:cNvSpPr/>
          <p:nvPr/>
        </p:nvSpPr>
        <p:spPr bwMode="auto">
          <a:xfrm>
            <a:off x="3838609" y="1344961"/>
            <a:ext cx="1466781" cy="1469809"/>
          </a:xfrm>
          <a:custGeom>
            <a:avLst/>
            <a:gdLst>
              <a:gd name="T0" fmla="*/ 362 w 725"/>
              <a:gd name="T1" fmla="*/ 0 h 725"/>
              <a:gd name="T2" fmla="*/ 0 w 725"/>
              <a:gd name="T3" fmla="*/ 363 h 725"/>
              <a:gd name="T4" fmla="*/ 362 w 725"/>
              <a:gd name="T5" fmla="*/ 725 h 725"/>
              <a:gd name="T6" fmla="*/ 725 w 725"/>
              <a:gd name="T7" fmla="*/ 363 h 725"/>
              <a:gd name="T8" fmla="*/ 362 w 725"/>
              <a:gd name="T9" fmla="*/ 0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5" h="725">
                <a:moveTo>
                  <a:pt x="362" y="0"/>
                </a:moveTo>
                <a:cubicBezTo>
                  <a:pt x="162" y="0"/>
                  <a:pt x="0" y="162"/>
                  <a:pt x="0" y="363"/>
                </a:cubicBezTo>
                <a:cubicBezTo>
                  <a:pt x="200" y="363"/>
                  <a:pt x="362" y="525"/>
                  <a:pt x="362" y="725"/>
                </a:cubicBezTo>
                <a:cubicBezTo>
                  <a:pt x="563" y="725"/>
                  <a:pt x="725" y="563"/>
                  <a:pt x="725" y="363"/>
                </a:cubicBezTo>
                <a:cubicBezTo>
                  <a:pt x="725" y="162"/>
                  <a:pt x="563" y="0"/>
                  <a:pt x="362" y="0"/>
                </a:cubicBezTo>
                <a:close/>
              </a:path>
            </a:pathLst>
          </a:custGeom>
          <a:solidFill>
            <a:schemeClr val="accent2"/>
          </a:solidFill>
          <a:ln w="25400" cap="flat">
            <a:solidFill>
              <a:schemeClr val="bg1">
                <a:lumMod val="95000"/>
              </a:schemeClr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8"/>
          <p:cNvSpPr/>
          <p:nvPr/>
        </p:nvSpPr>
        <p:spPr bwMode="auto">
          <a:xfrm>
            <a:off x="3103704" y="2080875"/>
            <a:ext cx="1466781" cy="1469809"/>
          </a:xfrm>
          <a:custGeom>
            <a:avLst/>
            <a:gdLst>
              <a:gd name="T0" fmla="*/ 363 w 725"/>
              <a:gd name="T1" fmla="*/ 0 h 725"/>
              <a:gd name="T2" fmla="*/ 0 w 725"/>
              <a:gd name="T3" fmla="*/ 362 h 725"/>
              <a:gd name="T4" fmla="*/ 363 w 725"/>
              <a:gd name="T5" fmla="*/ 725 h 725"/>
              <a:gd name="T6" fmla="*/ 725 w 725"/>
              <a:gd name="T7" fmla="*/ 362 h 725"/>
              <a:gd name="T8" fmla="*/ 363 w 725"/>
              <a:gd name="T9" fmla="*/ 0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5" h="725">
                <a:moveTo>
                  <a:pt x="363" y="0"/>
                </a:moveTo>
                <a:cubicBezTo>
                  <a:pt x="162" y="0"/>
                  <a:pt x="0" y="162"/>
                  <a:pt x="0" y="362"/>
                </a:cubicBezTo>
                <a:cubicBezTo>
                  <a:pt x="0" y="562"/>
                  <a:pt x="162" y="725"/>
                  <a:pt x="363" y="725"/>
                </a:cubicBezTo>
                <a:cubicBezTo>
                  <a:pt x="363" y="525"/>
                  <a:pt x="525" y="362"/>
                  <a:pt x="725" y="362"/>
                </a:cubicBezTo>
                <a:cubicBezTo>
                  <a:pt x="725" y="162"/>
                  <a:pt x="563" y="0"/>
                  <a:pt x="363" y="0"/>
                </a:cubicBezTo>
                <a:close/>
              </a:path>
            </a:pathLst>
          </a:custGeom>
          <a:solidFill>
            <a:schemeClr val="accent1"/>
          </a:solidFill>
          <a:ln w="25400" cap="flat">
            <a:solidFill>
              <a:schemeClr val="bg1">
                <a:lumMod val="95000"/>
              </a:schemeClr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1742084" y="1255119"/>
            <a:ext cx="244824" cy="328956"/>
          </a:xfrm>
          <a:custGeom>
            <a:avLst/>
            <a:gdLst>
              <a:gd name="T0" fmla="*/ 96 w 145"/>
              <a:gd name="T1" fmla="*/ 71 h 195"/>
              <a:gd name="T2" fmla="*/ 72 w 145"/>
              <a:gd name="T3" fmla="*/ 81 h 195"/>
              <a:gd name="T4" fmla="*/ 60 w 145"/>
              <a:gd name="T5" fmla="*/ 79 h 195"/>
              <a:gd name="T6" fmla="*/ 49 w 145"/>
              <a:gd name="T7" fmla="*/ 71 h 195"/>
              <a:gd name="T8" fmla="*/ 43 w 145"/>
              <a:gd name="T9" fmla="*/ 71 h 195"/>
              <a:gd name="T10" fmla="*/ 43 w 145"/>
              <a:gd name="T11" fmla="*/ 78 h 195"/>
              <a:gd name="T12" fmla="*/ 56 w 145"/>
              <a:gd name="T13" fmla="*/ 87 h 195"/>
              <a:gd name="T14" fmla="*/ 72 w 145"/>
              <a:gd name="T15" fmla="*/ 90 h 195"/>
              <a:gd name="T16" fmla="*/ 102 w 145"/>
              <a:gd name="T17" fmla="*/ 78 h 195"/>
              <a:gd name="T18" fmla="*/ 102 w 145"/>
              <a:gd name="T19" fmla="*/ 71 h 195"/>
              <a:gd name="T20" fmla="*/ 96 w 145"/>
              <a:gd name="T21" fmla="*/ 71 h 195"/>
              <a:gd name="T22" fmla="*/ 106 w 145"/>
              <a:gd name="T23" fmla="*/ 170 h 195"/>
              <a:gd name="T24" fmla="*/ 106 w 145"/>
              <a:gd name="T25" fmla="*/ 170 h 195"/>
              <a:gd name="T26" fmla="*/ 39 w 145"/>
              <a:gd name="T27" fmla="*/ 170 h 195"/>
              <a:gd name="T28" fmla="*/ 34 w 145"/>
              <a:gd name="T29" fmla="*/ 174 h 195"/>
              <a:gd name="T30" fmla="*/ 39 w 145"/>
              <a:gd name="T31" fmla="*/ 179 h 195"/>
              <a:gd name="T32" fmla="*/ 106 w 145"/>
              <a:gd name="T33" fmla="*/ 179 h 195"/>
              <a:gd name="T34" fmla="*/ 111 w 145"/>
              <a:gd name="T35" fmla="*/ 174 h 195"/>
              <a:gd name="T36" fmla="*/ 106 w 145"/>
              <a:gd name="T37" fmla="*/ 170 h 195"/>
              <a:gd name="T38" fmla="*/ 145 w 145"/>
              <a:gd name="T39" fmla="*/ 75 h 195"/>
              <a:gd name="T40" fmla="*/ 145 w 145"/>
              <a:gd name="T41" fmla="*/ 75 h 195"/>
              <a:gd name="T42" fmla="*/ 124 w 145"/>
              <a:gd name="T43" fmla="*/ 22 h 195"/>
              <a:gd name="T44" fmla="*/ 72 w 145"/>
              <a:gd name="T45" fmla="*/ 0 h 195"/>
              <a:gd name="T46" fmla="*/ 21 w 145"/>
              <a:gd name="T47" fmla="*/ 22 h 195"/>
              <a:gd name="T48" fmla="*/ 0 w 145"/>
              <a:gd name="T49" fmla="*/ 75 h 195"/>
              <a:gd name="T50" fmla="*/ 9 w 145"/>
              <a:gd name="T51" fmla="*/ 112 h 195"/>
              <a:gd name="T52" fmla="*/ 9 w 145"/>
              <a:gd name="T53" fmla="*/ 112 h 195"/>
              <a:gd name="T54" fmla="*/ 31 w 145"/>
              <a:gd name="T55" fmla="*/ 137 h 195"/>
              <a:gd name="T56" fmla="*/ 31 w 145"/>
              <a:gd name="T57" fmla="*/ 158 h 195"/>
              <a:gd name="T58" fmla="*/ 39 w 145"/>
              <a:gd name="T59" fmla="*/ 166 h 195"/>
              <a:gd name="T60" fmla="*/ 106 w 145"/>
              <a:gd name="T61" fmla="*/ 166 h 195"/>
              <a:gd name="T62" fmla="*/ 114 w 145"/>
              <a:gd name="T63" fmla="*/ 158 h 195"/>
              <a:gd name="T64" fmla="*/ 114 w 145"/>
              <a:gd name="T65" fmla="*/ 137 h 195"/>
              <a:gd name="T66" fmla="*/ 136 w 145"/>
              <a:gd name="T67" fmla="*/ 112 h 195"/>
              <a:gd name="T68" fmla="*/ 136 w 145"/>
              <a:gd name="T69" fmla="*/ 112 h 195"/>
              <a:gd name="T70" fmla="*/ 145 w 145"/>
              <a:gd name="T71" fmla="*/ 75 h 195"/>
              <a:gd name="T72" fmla="*/ 123 w 145"/>
              <a:gd name="T73" fmla="*/ 104 h 195"/>
              <a:gd name="T74" fmla="*/ 123 w 145"/>
              <a:gd name="T75" fmla="*/ 104 h 195"/>
              <a:gd name="T76" fmla="*/ 123 w 145"/>
              <a:gd name="T77" fmla="*/ 104 h 195"/>
              <a:gd name="T78" fmla="*/ 123 w 145"/>
              <a:gd name="T79" fmla="*/ 104 h 195"/>
              <a:gd name="T80" fmla="*/ 102 w 145"/>
              <a:gd name="T81" fmla="*/ 126 h 195"/>
              <a:gd name="T82" fmla="*/ 99 w 145"/>
              <a:gd name="T83" fmla="*/ 133 h 195"/>
              <a:gd name="T84" fmla="*/ 99 w 145"/>
              <a:gd name="T85" fmla="*/ 133 h 195"/>
              <a:gd name="T86" fmla="*/ 99 w 145"/>
              <a:gd name="T87" fmla="*/ 150 h 195"/>
              <a:gd name="T88" fmla="*/ 46 w 145"/>
              <a:gd name="T89" fmla="*/ 150 h 195"/>
              <a:gd name="T90" fmla="*/ 46 w 145"/>
              <a:gd name="T91" fmla="*/ 133 h 195"/>
              <a:gd name="T92" fmla="*/ 42 w 145"/>
              <a:gd name="T93" fmla="*/ 126 h 195"/>
              <a:gd name="T94" fmla="*/ 22 w 145"/>
              <a:gd name="T95" fmla="*/ 104 h 195"/>
              <a:gd name="T96" fmla="*/ 22 w 145"/>
              <a:gd name="T97" fmla="*/ 104 h 195"/>
              <a:gd name="T98" fmla="*/ 14 w 145"/>
              <a:gd name="T99" fmla="*/ 75 h 195"/>
              <a:gd name="T100" fmla="*/ 31 w 145"/>
              <a:gd name="T101" fmla="*/ 33 h 195"/>
              <a:gd name="T102" fmla="*/ 72 w 145"/>
              <a:gd name="T103" fmla="*/ 15 h 195"/>
              <a:gd name="T104" fmla="*/ 113 w 145"/>
              <a:gd name="T105" fmla="*/ 33 h 195"/>
              <a:gd name="T106" fmla="*/ 130 w 145"/>
              <a:gd name="T107" fmla="*/ 75 h 195"/>
              <a:gd name="T108" fmla="*/ 123 w 145"/>
              <a:gd name="T109" fmla="*/ 104 h 195"/>
              <a:gd name="T110" fmla="*/ 92 w 145"/>
              <a:gd name="T111" fmla="*/ 186 h 195"/>
              <a:gd name="T112" fmla="*/ 92 w 145"/>
              <a:gd name="T113" fmla="*/ 186 h 195"/>
              <a:gd name="T114" fmla="*/ 53 w 145"/>
              <a:gd name="T115" fmla="*/ 186 h 195"/>
              <a:gd name="T116" fmla="*/ 48 w 145"/>
              <a:gd name="T117" fmla="*/ 190 h 195"/>
              <a:gd name="T118" fmla="*/ 53 w 145"/>
              <a:gd name="T119" fmla="*/ 195 h 195"/>
              <a:gd name="T120" fmla="*/ 92 w 145"/>
              <a:gd name="T121" fmla="*/ 195 h 195"/>
              <a:gd name="T122" fmla="*/ 96 w 145"/>
              <a:gd name="T123" fmla="*/ 190 h 195"/>
              <a:gd name="T124" fmla="*/ 92 w 145"/>
              <a:gd name="T125" fmla="*/ 186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" h="195">
                <a:moveTo>
                  <a:pt x="96" y="71"/>
                </a:moveTo>
                <a:cubicBezTo>
                  <a:pt x="90" y="77"/>
                  <a:pt x="82" y="81"/>
                  <a:pt x="72" y="81"/>
                </a:cubicBezTo>
                <a:cubicBezTo>
                  <a:pt x="68" y="81"/>
                  <a:pt x="63" y="80"/>
                  <a:pt x="60" y="79"/>
                </a:cubicBezTo>
                <a:cubicBezTo>
                  <a:pt x="56" y="77"/>
                  <a:pt x="52" y="74"/>
                  <a:pt x="49" y="71"/>
                </a:cubicBezTo>
                <a:cubicBezTo>
                  <a:pt x="47" y="69"/>
                  <a:pt x="44" y="69"/>
                  <a:pt x="43" y="71"/>
                </a:cubicBezTo>
                <a:cubicBezTo>
                  <a:pt x="41" y="73"/>
                  <a:pt x="41" y="76"/>
                  <a:pt x="43" y="78"/>
                </a:cubicBezTo>
                <a:cubicBezTo>
                  <a:pt x="46" y="82"/>
                  <a:pt x="51" y="85"/>
                  <a:pt x="56" y="87"/>
                </a:cubicBezTo>
                <a:cubicBezTo>
                  <a:pt x="61" y="89"/>
                  <a:pt x="67" y="90"/>
                  <a:pt x="72" y="90"/>
                </a:cubicBezTo>
                <a:cubicBezTo>
                  <a:pt x="84" y="90"/>
                  <a:pt x="95" y="85"/>
                  <a:pt x="102" y="78"/>
                </a:cubicBezTo>
                <a:cubicBezTo>
                  <a:pt x="104" y="76"/>
                  <a:pt x="104" y="73"/>
                  <a:pt x="102" y="71"/>
                </a:cubicBezTo>
                <a:cubicBezTo>
                  <a:pt x="100" y="69"/>
                  <a:pt x="98" y="69"/>
                  <a:pt x="96" y="71"/>
                </a:cubicBezTo>
                <a:close/>
                <a:moveTo>
                  <a:pt x="106" y="170"/>
                </a:moveTo>
                <a:cubicBezTo>
                  <a:pt x="106" y="170"/>
                  <a:pt x="106" y="170"/>
                  <a:pt x="106" y="170"/>
                </a:cubicBezTo>
                <a:cubicBezTo>
                  <a:pt x="39" y="170"/>
                  <a:pt x="39" y="170"/>
                  <a:pt x="39" y="170"/>
                </a:cubicBezTo>
                <a:cubicBezTo>
                  <a:pt x="36" y="170"/>
                  <a:pt x="34" y="172"/>
                  <a:pt x="34" y="174"/>
                </a:cubicBezTo>
                <a:cubicBezTo>
                  <a:pt x="34" y="177"/>
                  <a:pt x="36" y="179"/>
                  <a:pt x="39" y="179"/>
                </a:cubicBezTo>
                <a:cubicBezTo>
                  <a:pt x="106" y="179"/>
                  <a:pt x="106" y="179"/>
                  <a:pt x="106" y="179"/>
                </a:cubicBezTo>
                <a:cubicBezTo>
                  <a:pt x="109" y="179"/>
                  <a:pt x="111" y="177"/>
                  <a:pt x="111" y="174"/>
                </a:cubicBezTo>
                <a:cubicBezTo>
                  <a:pt x="111" y="172"/>
                  <a:pt x="109" y="170"/>
                  <a:pt x="106" y="170"/>
                </a:cubicBezTo>
                <a:close/>
                <a:moveTo>
                  <a:pt x="145" y="75"/>
                </a:moveTo>
                <a:cubicBezTo>
                  <a:pt x="145" y="75"/>
                  <a:pt x="145" y="75"/>
                  <a:pt x="145" y="75"/>
                </a:cubicBezTo>
                <a:cubicBezTo>
                  <a:pt x="145" y="54"/>
                  <a:pt x="137" y="36"/>
                  <a:pt x="124" y="22"/>
                </a:cubicBezTo>
                <a:cubicBezTo>
                  <a:pt x="111" y="9"/>
                  <a:pt x="92" y="0"/>
                  <a:pt x="72" y="0"/>
                </a:cubicBezTo>
                <a:cubicBezTo>
                  <a:pt x="52" y="0"/>
                  <a:pt x="34" y="9"/>
                  <a:pt x="21" y="22"/>
                </a:cubicBezTo>
                <a:cubicBezTo>
                  <a:pt x="8" y="36"/>
                  <a:pt x="0" y="54"/>
                  <a:pt x="0" y="75"/>
                </a:cubicBezTo>
                <a:cubicBezTo>
                  <a:pt x="0" y="88"/>
                  <a:pt x="3" y="101"/>
                  <a:pt x="9" y="112"/>
                </a:cubicBezTo>
                <a:cubicBezTo>
                  <a:pt x="9" y="112"/>
                  <a:pt x="9" y="112"/>
                  <a:pt x="9" y="112"/>
                </a:cubicBezTo>
                <a:cubicBezTo>
                  <a:pt x="14" y="122"/>
                  <a:pt x="22" y="130"/>
                  <a:pt x="31" y="137"/>
                </a:cubicBezTo>
                <a:cubicBezTo>
                  <a:pt x="31" y="158"/>
                  <a:pt x="31" y="158"/>
                  <a:pt x="31" y="158"/>
                </a:cubicBezTo>
                <a:cubicBezTo>
                  <a:pt x="31" y="162"/>
                  <a:pt x="34" y="166"/>
                  <a:pt x="39" y="166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110" y="166"/>
                  <a:pt x="114" y="162"/>
                  <a:pt x="114" y="158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23" y="130"/>
                  <a:pt x="130" y="122"/>
                  <a:pt x="136" y="112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42" y="101"/>
                  <a:pt x="145" y="88"/>
                  <a:pt x="145" y="75"/>
                </a:cubicBezTo>
                <a:close/>
                <a:moveTo>
                  <a:pt x="123" y="104"/>
                </a:move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18" y="114"/>
                  <a:pt x="111" y="121"/>
                  <a:pt x="102" y="126"/>
                </a:cubicBezTo>
                <a:cubicBezTo>
                  <a:pt x="100" y="128"/>
                  <a:pt x="99" y="130"/>
                  <a:pt x="99" y="133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46" y="133"/>
                  <a:pt x="46" y="133"/>
                  <a:pt x="46" y="133"/>
                </a:cubicBezTo>
                <a:cubicBezTo>
                  <a:pt x="46" y="130"/>
                  <a:pt x="44" y="127"/>
                  <a:pt x="42" y="126"/>
                </a:cubicBezTo>
                <a:cubicBezTo>
                  <a:pt x="33" y="121"/>
                  <a:pt x="27" y="113"/>
                  <a:pt x="22" y="104"/>
                </a:cubicBezTo>
                <a:cubicBezTo>
                  <a:pt x="22" y="104"/>
                  <a:pt x="22" y="104"/>
                  <a:pt x="22" y="104"/>
                </a:cubicBezTo>
                <a:cubicBezTo>
                  <a:pt x="17" y="96"/>
                  <a:pt x="14" y="86"/>
                  <a:pt x="14" y="75"/>
                </a:cubicBezTo>
                <a:cubicBezTo>
                  <a:pt x="14" y="59"/>
                  <a:pt x="21" y="44"/>
                  <a:pt x="31" y="33"/>
                </a:cubicBezTo>
                <a:cubicBezTo>
                  <a:pt x="42" y="22"/>
                  <a:pt x="56" y="15"/>
                  <a:pt x="72" y="15"/>
                </a:cubicBezTo>
                <a:cubicBezTo>
                  <a:pt x="88" y="15"/>
                  <a:pt x="103" y="22"/>
                  <a:pt x="113" y="33"/>
                </a:cubicBezTo>
                <a:cubicBezTo>
                  <a:pt x="124" y="44"/>
                  <a:pt x="130" y="59"/>
                  <a:pt x="130" y="75"/>
                </a:cubicBezTo>
                <a:cubicBezTo>
                  <a:pt x="130" y="86"/>
                  <a:pt x="128" y="96"/>
                  <a:pt x="123" y="104"/>
                </a:cubicBezTo>
                <a:close/>
                <a:moveTo>
                  <a:pt x="92" y="186"/>
                </a:moveTo>
                <a:cubicBezTo>
                  <a:pt x="92" y="186"/>
                  <a:pt x="92" y="186"/>
                  <a:pt x="92" y="186"/>
                </a:cubicBezTo>
                <a:cubicBezTo>
                  <a:pt x="53" y="186"/>
                  <a:pt x="53" y="186"/>
                  <a:pt x="53" y="186"/>
                </a:cubicBezTo>
                <a:cubicBezTo>
                  <a:pt x="50" y="186"/>
                  <a:pt x="48" y="188"/>
                  <a:pt x="48" y="190"/>
                </a:cubicBezTo>
                <a:cubicBezTo>
                  <a:pt x="48" y="193"/>
                  <a:pt x="50" y="195"/>
                  <a:pt x="53" y="195"/>
                </a:cubicBezTo>
                <a:cubicBezTo>
                  <a:pt x="92" y="195"/>
                  <a:pt x="92" y="195"/>
                  <a:pt x="92" y="195"/>
                </a:cubicBezTo>
                <a:cubicBezTo>
                  <a:pt x="94" y="195"/>
                  <a:pt x="96" y="193"/>
                  <a:pt x="96" y="190"/>
                </a:cubicBezTo>
                <a:cubicBezTo>
                  <a:pt x="96" y="188"/>
                  <a:pt x="94" y="186"/>
                  <a:pt x="92" y="1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7085266" y="1256633"/>
            <a:ext cx="273430" cy="323908"/>
          </a:xfrm>
          <a:custGeom>
            <a:avLst/>
            <a:gdLst>
              <a:gd name="T0" fmla="*/ 116 w 162"/>
              <a:gd name="T1" fmla="*/ 53 h 192"/>
              <a:gd name="T2" fmla="*/ 101 w 162"/>
              <a:gd name="T3" fmla="*/ 89 h 192"/>
              <a:gd name="T4" fmla="*/ 101 w 162"/>
              <a:gd name="T5" fmla="*/ 90 h 192"/>
              <a:gd name="T6" fmla="*/ 122 w 162"/>
              <a:gd name="T7" fmla="*/ 109 h 192"/>
              <a:gd name="T8" fmla="*/ 150 w 162"/>
              <a:gd name="T9" fmla="*/ 121 h 192"/>
              <a:gd name="T10" fmla="*/ 150 w 162"/>
              <a:gd name="T11" fmla="*/ 180 h 192"/>
              <a:gd name="T12" fmla="*/ 121 w 162"/>
              <a:gd name="T13" fmla="*/ 192 h 192"/>
              <a:gd name="T14" fmla="*/ 28 w 162"/>
              <a:gd name="T15" fmla="*/ 185 h 192"/>
              <a:gd name="T16" fmla="*/ 28 w 162"/>
              <a:gd name="T17" fmla="*/ 178 h 192"/>
              <a:gd name="T18" fmla="*/ 12 w 162"/>
              <a:gd name="T19" fmla="*/ 178 h 192"/>
              <a:gd name="T20" fmla="*/ 0 w 162"/>
              <a:gd name="T21" fmla="*/ 161 h 192"/>
              <a:gd name="T22" fmla="*/ 4 w 162"/>
              <a:gd name="T23" fmla="*/ 123 h 192"/>
              <a:gd name="T24" fmla="*/ 30 w 162"/>
              <a:gd name="T25" fmla="*/ 89 h 192"/>
              <a:gd name="T26" fmla="*/ 15 w 162"/>
              <a:gd name="T27" fmla="*/ 53 h 192"/>
              <a:gd name="T28" fmla="*/ 117 w 162"/>
              <a:gd name="T29" fmla="*/ 130 h 192"/>
              <a:gd name="T30" fmla="*/ 117 w 162"/>
              <a:gd name="T31" fmla="*/ 146 h 192"/>
              <a:gd name="T32" fmla="*/ 97 w 162"/>
              <a:gd name="T33" fmla="*/ 151 h 192"/>
              <a:gd name="T34" fmla="*/ 117 w 162"/>
              <a:gd name="T35" fmla="*/ 155 h 192"/>
              <a:gd name="T36" fmla="*/ 122 w 162"/>
              <a:gd name="T37" fmla="*/ 176 h 192"/>
              <a:gd name="T38" fmla="*/ 126 w 162"/>
              <a:gd name="T39" fmla="*/ 155 h 192"/>
              <a:gd name="T40" fmla="*/ 146 w 162"/>
              <a:gd name="T41" fmla="*/ 151 h 192"/>
              <a:gd name="T42" fmla="*/ 126 w 162"/>
              <a:gd name="T43" fmla="*/ 146 h 192"/>
              <a:gd name="T44" fmla="*/ 117 w 162"/>
              <a:gd name="T45" fmla="*/ 130 h 192"/>
              <a:gd name="T46" fmla="*/ 99 w 162"/>
              <a:gd name="T47" fmla="*/ 128 h 192"/>
              <a:gd name="T48" fmla="*/ 99 w 162"/>
              <a:gd name="T49" fmla="*/ 174 h 192"/>
              <a:gd name="T50" fmla="*/ 144 w 162"/>
              <a:gd name="T51" fmla="*/ 174 h 192"/>
              <a:gd name="T52" fmla="*/ 144 w 162"/>
              <a:gd name="T53" fmla="*/ 128 h 192"/>
              <a:gd name="T54" fmla="*/ 99 w 162"/>
              <a:gd name="T55" fmla="*/ 128 h 192"/>
              <a:gd name="T56" fmla="*/ 103 w 162"/>
              <a:gd name="T57" fmla="*/ 113 h 192"/>
              <a:gd name="T58" fmla="*/ 66 w 162"/>
              <a:gd name="T59" fmla="*/ 105 h 192"/>
              <a:gd name="T60" fmla="*/ 17 w 162"/>
              <a:gd name="T61" fmla="*/ 129 h 192"/>
              <a:gd name="T62" fmla="*/ 15 w 162"/>
              <a:gd name="T63" fmla="*/ 161 h 192"/>
              <a:gd name="T64" fmla="*/ 34 w 162"/>
              <a:gd name="T65" fmla="*/ 163 h 192"/>
              <a:gd name="T66" fmla="*/ 38 w 162"/>
              <a:gd name="T67" fmla="*/ 138 h 192"/>
              <a:gd name="T68" fmla="*/ 43 w 162"/>
              <a:gd name="T69" fmla="*/ 170 h 192"/>
              <a:gd name="T70" fmla="*/ 43 w 162"/>
              <a:gd name="T71" fmla="*/ 177 h 192"/>
              <a:gd name="T72" fmla="*/ 81 w 162"/>
              <a:gd name="T73" fmla="*/ 151 h 192"/>
              <a:gd name="T74" fmla="*/ 93 w 162"/>
              <a:gd name="T75" fmla="*/ 121 h 192"/>
              <a:gd name="T76" fmla="*/ 103 w 162"/>
              <a:gd name="T77" fmla="*/ 113 h 192"/>
              <a:gd name="T78" fmla="*/ 66 w 162"/>
              <a:gd name="T79" fmla="*/ 16 h 192"/>
              <a:gd name="T80" fmla="*/ 66 w 162"/>
              <a:gd name="T81" fmla="*/ 89 h 192"/>
              <a:gd name="T82" fmla="*/ 66 w 162"/>
              <a:gd name="T83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62" h="192">
                <a:moveTo>
                  <a:pt x="66" y="0"/>
                </a:moveTo>
                <a:cubicBezTo>
                  <a:pt x="93" y="0"/>
                  <a:pt x="116" y="24"/>
                  <a:pt x="116" y="53"/>
                </a:cubicBezTo>
                <a:cubicBezTo>
                  <a:pt x="116" y="67"/>
                  <a:pt x="110" y="80"/>
                  <a:pt x="101" y="89"/>
                </a:cubicBezTo>
                <a:cubicBezTo>
                  <a:pt x="101" y="89"/>
                  <a:pt x="101" y="89"/>
                  <a:pt x="101" y="89"/>
                </a:cubicBezTo>
                <a:cubicBezTo>
                  <a:pt x="101" y="89"/>
                  <a:pt x="101" y="89"/>
                  <a:pt x="101" y="89"/>
                </a:cubicBezTo>
                <a:cubicBezTo>
                  <a:pt x="101" y="90"/>
                  <a:pt x="101" y="90"/>
                  <a:pt x="101" y="90"/>
                </a:cubicBezTo>
                <a:cubicBezTo>
                  <a:pt x="107" y="96"/>
                  <a:pt x="114" y="102"/>
                  <a:pt x="119" y="109"/>
                </a:cubicBezTo>
                <a:cubicBezTo>
                  <a:pt x="120" y="109"/>
                  <a:pt x="121" y="109"/>
                  <a:pt x="122" y="109"/>
                </a:cubicBezTo>
                <a:cubicBezTo>
                  <a:pt x="133" y="109"/>
                  <a:pt x="143" y="114"/>
                  <a:pt x="150" y="121"/>
                </a:cubicBezTo>
                <a:cubicBezTo>
                  <a:pt x="150" y="121"/>
                  <a:pt x="150" y="121"/>
                  <a:pt x="150" y="121"/>
                </a:cubicBezTo>
                <a:cubicBezTo>
                  <a:pt x="158" y="129"/>
                  <a:pt x="162" y="139"/>
                  <a:pt x="162" y="151"/>
                </a:cubicBezTo>
                <a:cubicBezTo>
                  <a:pt x="162" y="162"/>
                  <a:pt x="158" y="173"/>
                  <a:pt x="150" y="180"/>
                </a:cubicBezTo>
                <a:cubicBezTo>
                  <a:pt x="143" y="188"/>
                  <a:pt x="133" y="192"/>
                  <a:pt x="122" y="192"/>
                </a:cubicBezTo>
                <a:cubicBezTo>
                  <a:pt x="121" y="192"/>
                  <a:pt x="121" y="192"/>
                  <a:pt x="121" y="192"/>
                </a:cubicBezTo>
                <a:cubicBezTo>
                  <a:pt x="35" y="192"/>
                  <a:pt x="35" y="192"/>
                  <a:pt x="35" y="192"/>
                </a:cubicBezTo>
                <a:cubicBezTo>
                  <a:pt x="31" y="192"/>
                  <a:pt x="28" y="189"/>
                  <a:pt x="28" y="185"/>
                </a:cubicBezTo>
                <a:cubicBezTo>
                  <a:pt x="28" y="185"/>
                  <a:pt x="28" y="185"/>
                  <a:pt x="28" y="185"/>
                </a:cubicBezTo>
                <a:cubicBezTo>
                  <a:pt x="28" y="178"/>
                  <a:pt x="28" y="178"/>
                  <a:pt x="28" y="178"/>
                </a:cubicBezTo>
                <a:cubicBezTo>
                  <a:pt x="14" y="178"/>
                  <a:pt x="14" y="178"/>
                  <a:pt x="14" y="178"/>
                </a:cubicBezTo>
                <a:cubicBezTo>
                  <a:pt x="13" y="178"/>
                  <a:pt x="13" y="178"/>
                  <a:pt x="12" y="178"/>
                </a:cubicBezTo>
                <a:cubicBezTo>
                  <a:pt x="8" y="177"/>
                  <a:pt x="5" y="175"/>
                  <a:pt x="3" y="172"/>
                </a:cubicBezTo>
                <a:cubicBezTo>
                  <a:pt x="1" y="169"/>
                  <a:pt x="0" y="165"/>
                  <a:pt x="0" y="161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37"/>
                  <a:pt x="1" y="130"/>
                  <a:pt x="4" y="123"/>
                </a:cubicBezTo>
                <a:cubicBezTo>
                  <a:pt x="9" y="109"/>
                  <a:pt x="20" y="100"/>
                  <a:pt x="30" y="90"/>
                </a:cubicBezTo>
                <a:cubicBezTo>
                  <a:pt x="30" y="89"/>
                  <a:pt x="30" y="89"/>
                  <a:pt x="30" y="89"/>
                </a:cubicBezTo>
                <a:cubicBezTo>
                  <a:pt x="30" y="89"/>
                  <a:pt x="30" y="89"/>
                  <a:pt x="30" y="89"/>
                </a:cubicBezTo>
                <a:cubicBezTo>
                  <a:pt x="20" y="80"/>
                  <a:pt x="15" y="66"/>
                  <a:pt x="15" y="53"/>
                </a:cubicBezTo>
                <a:cubicBezTo>
                  <a:pt x="15" y="24"/>
                  <a:pt x="38" y="0"/>
                  <a:pt x="66" y="0"/>
                </a:cubicBezTo>
                <a:close/>
                <a:moveTo>
                  <a:pt x="117" y="130"/>
                </a:moveTo>
                <a:cubicBezTo>
                  <a:pt x="117" y="130"/>
                  <a:pt x="117" y="130"/>
                  <a:pt x="117" y="130"/>
                </a:cubicBezTo>
                <a:cubicBezTo>
                  <a:pt x="117" y="146"/>
                  <a:pt x="117" y="146"/>
                  <a:pt x="117" y="146"/>
                </a:cubicBezTo>
                <a:cubicBezTo>
                  <a:pt x="102" y="146"/>
                  <a:pt x="102" y="146"/>
                  <a:pt x="102" y="146"/>
                </a:cubicBezTo>
                <a:cubicBezTo>
                  <a:pt x="99" y="146"/>
                  <a:pt x="97" y="148"/>
                  <a:pt x="97" y="151"/>
                </a:cubicBezTo>
                <a:cubicBezTo>
                  <a:pt x="97" y="153"/>
                  <a:pt x="99" y="155"/>
                  <a:pt x="102" y="155"/>
                </a:cubicBezTo>
                <a:cubicBezTo>
                  <a:pt x="117" y="155"/>
                  <a:pt x="117" y="155"/>
                  <a:pt x="117" y="155"/>
                </a:cubicBezTo>
                <a:cubicBezTo>
                  <a:pt x="117" y="171"/>
                  <a:pt x="117" y="171"/>
                  <a:pt x="117" y="171"/>
                </a:cubicBezTo>
                <a:cubicBezTo>
                  <a:pt x="117" y="174"/>
                  <a:pt x="119" y="176"/>
                  <a:pt x="122" y="176"/>
                </a:cubicBezTo>
                <a:cubicBezTo>
                  <a:pt x="124" y="176"/>
                  <a:pt x="126" y="174"/>
                  <a:pt x="126" y="171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41" y="155"/>
                  <a:pt x="141" y="155"/>
                  <a:pt x="141" y="155"/>
                </a:cubicBezTo>
                <a:cubicBezTo>
                  <a:pt x="144" y="155"/>
                  <a:pt x="146" y="153"/>
                  <a:pt x="146" y="151"/>
                </a:cubicBezTo>
                <a:cubicBezTo>
                  <a:pt x="146" y="148"/>
                  <a:pt x="144" y="146"/>
                  <a:pt x="141" y="146"/>
                </a:cubicBezTo>
                <a:cubicBezTo>
                  <a:pt x="126" y="146"/>
                  <a:pt x="126" y="146"/>
                  <a:pt x="126" y="146"/>
                </a:cubicBezTo>
                <a:cubicBezTo>
                  <a:pt x="126" y="130"/>
                  <a:pt x="126" y="130"/>
                  <a:pt x="126" y="130"/>
                </a:cubicBezTo>
                <a:cubicBezTo>
                  <a:pt x="126" y="124"/>
                  <a:pt x="117" y="124"/>
                  <a:pt x="117" y="130"/>
                </a:cubicBezTo>
                <a:close/>
                <a:moveTo>
                  <a:pt x="99" y="128"/>
                </a:moveTo>
                <a:cubicBezTo>
                  <a:pt x="99" y="128"/>
                  <a:pt x="99" y="128"/>
                  <a:pt x="99" y="128"/>
                </a:cubicBezTo>
                <a:cubicBezTo>
                  <a:pt x="94" y="133"/>
                  <a:pt x="90" y="142"/>
                  <a:pt x="90" y="151"/>
                </a:cubicBezTo>
                <a:cubicBezTo>
                  <a:pt x="90" y="160"/>
                  <a:pt x="94" y="168"/>
                  <a:pt x="99" y="174"/>
                </a:cubicBezTo>
                <a:cubicBezTo>
                  <a:pt x="105" y="179"/>
                  <a:pt x="113" y="183"/>
                  <a:pt x="122" y="183"/>
                </a:cubicBezTo>
                <a:cubicBezTo>
                  <a:pt x="130" y="183"/>
                  <a:pt x="138" y="179"/>
                  <a:pt x="144" y="174"/>
                </a:cubicBezTo>
                <a:cubicBezTo>
                  <a:pt x="150" y="168"/>
                  <a:pt x="153" y="160"/>
                  <a:pt x="153" y="151"/>
                </a:cubicBezTo>
                <a:cubicBezTo>
                  <a:pt x="153" y="142"/>
                  <a:pt x="150" y="134"/>
                  <a:pt x="144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32" y="115"/>
                  <a:pt x="112" y="115"/>
                  <a:pt x="99" y="128"/>
                </a:cubicBezTo>
                <a:close/>
                <a:moveTo>
                  <a:pt x="103" y="113"/>
                </a:moveTo>
                <a:cubicBezTo>
                  <a:pt x="103" y="113"/>
                  <a:pt x="103" y="113"/>
                  <a:pt x="103" y="113"/>
                </a:cubicBezTo>
                <a:cubicBezTo>
                  <a:pt x="99" y="108"/>
                  <a:pt x="93" y="103"/>
                  <a:pt x="89" y="99"/>
                </a:cubicBezTo>
                <a:cubicBezTo>
                  <a:pt x="82" y="103"/>
                  <a:pt x="74" y="105"/>
                  <a:pt x="66" y="105"/>
                </a:cubicBezTo>
                <a:cubicBezTo>
                  <a:pt x="57" y="105"/>
                  <a:pt x="49" y="103"/>
                  <a:pt x="42" y="99"/>
                </a:cubicBezTo>
                <a:cubicBezTo>
                  <a:pt x="34" y="107"/>
                  <a:pt x="22" y="117"/>
                  <a:pt x="17" y="129"/>
                </a:cubicBezTo>
                <a:cubicBezTo>
                  <a:pt x="15" y="134"/>
                  <a:pt x="15" y="139"/>
                  <a:pt x="15" y="145"/>
                </a:cubicBezTo>
                <a:cubicBezTo>
                  <a:pt x="15" y="161"/>
                  <a:pt x="15" y="161"/>
                  <a:pt x="15" y="161"/>
                </a:cubicBezTo>
                <a:cubicBezTo>
                  <a:pt x="15" y="162"/>
                  <a:pt x="15" y="162"/>
                  <a:pt x="15" y="163"/>
                </a:cubicBezTo>
                <a:cubicBezTo>
                  <a:pt x="34" y="163"/>
                  <a:pt x="34" y="163"/>
                  <a:pt x="34" y="163"/>
                </a:cubicBezTo>
                <a:cubicBezTo>
                  <a:pt x="34" y="143"/>
                  <a:pt x="34" y="143"/>
                  <a:pt x="34" y="143"/>
                </a:cubicBezTo>
                <a:cubicBezTo>
                  <a:pt x="34" y="140"/>
                  <a:pt x="36" y="138"/>
                  <a:pt x="38" y="138"/>
                </a:cubicBezTo>
                <a:cubicBezTo>
                  <a:pt x="41" y="138"/>
                  <a:pt x="43" y="140"/>
                  <a:pt x="43" y="143"/>
                </a:cubicBezTo>
                <a:cubicBezTo>
                  <a:pt x="43" y="170"/>
                  <a:pt x="43" y="170"/>
                  <a:pt x="43" y="170"/>
                </a:cubicBezTo>
                <a:cubicBezTo>
                  <a:pt x="43" y="170"/>
                  <a:pt x="43" y="170"/>
                  <a:pt x="43" y="170"/>
                </a:cubicBezTo>
                <a:cubicBezTo>
                  <a:pt x="43" y="177"/>
                  <a:pt x="43" y="177"/>
                  <a:pt x="43" y="177"/>
                </a:cubicBezTo>
                <a:cubicBezTo>
                  <a:pt x="90" y="177"/>
                  <a:pt x="90" y="177"/>
                  <a:pt x="90" y="177"/>
                </a:cubicBezTo>
                <a:cubicBezTo>
                  <a:pt x="85" y="170"/>
                  <a:pt x="81" y="161"/>
                  <a:pt x="81" y="151"/>
                </a:cubicBezTo>
                <a:cubicBezTo>
                  <a:pt x="81" y="139"/>
                  <a:pt x="86" y="129"/>
                  <a:pt x="93" y="121"/>
                </a:cubicBezTo>
                <a:cubicBezTo>
                  <a:pt x="93" y="121"/>
                  <a:pt x="93" y="121"/>
                  <a:pt x="93" y="121"/>
                </a:cubicBezTo>
                <a:cubicBezTo>
                  <a:pt x="93" y="121"/>
                  <a:pt x="93" y="121"/>
                  <a:pt x="93" y="121"/>
                </a:cubicBezTo>
                <a:cubicBezTo>
                  <a:pt x="96" y="118"/>
                  <a:pt x="99" y="115"/>
                  <a:pt x="103" y="113"/>
                </a:cubicBezTo>
                <a:close/>
                <a:moveTo>
                  <a:pt x="66" y="16"/>
                </a:moveTo>
                <a:cubicBezTo>
                  <a:pt x="66" y="16"/>
                  <a:pt x="66" y="16"/>
                  <a:pt x="66" y="16"/>
                </a:cubicBezTo>
                <a:cubicBezTo>
                  <a:pt x="46" y="16"/>
                  <a:pt x="30" y="32"/>
                  <a:pt x="30" y="53"/>
                </a:cubicBezTo>
                <a:cubicBezTo>
                  <a:pt x="30" y="73"/>
                  <a:pt x="46" y="89"/>
                  <a:pt x="66" y="89"/>
                </a:cubicBezTo>
                <a:cubicBezTo>
                  <a:pt x="85" y="89"/>
                  <a:pt x="101" y="73"/>
                  <a:pt x="101" y="53"/>
                </a:cubicBezTo>
                <a:cubicBezTo>
                  <a:pt x="101" y="32"/>
                  <a:pt x="85" y="16"/>
                  <a:pt x="66" y="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reeform 12"/>
          <p:cNvSpPr>
            <a:spLocks noEditPoints="1"/>
          </p:cNvSpPr>
          <p:nvPr/>
        </p:nvSpPr>
        <p:spPr bwMode="auto">
          <a:xfrm>
            <a:off x="7081900" y="3099437"/>
            <a:ext cx="280162" cy="369340"/>
          </a:xfrm>
          <a:custGeom>
            <a:avLst/>
            <a:gdLst>
              <a:gd name="T0" fmla="*/ 149 w 166"/>
              <a:gd name="T1" fmla="*/ 196 h 219"/>
              <a:gd name="T2" fmla="*/ 136 w 166"/>
              <a:gd name="T3" fmla="*/ 207 h 219"/>
              <a:gd name="T4" fmla="*/ 93 w 166"/>
              <a:gd name="T5" fmla="*/ 218 h 219"/>
              <a:gd name="T6" fmla="*/ 53 w 166"/>
              <a:gd name="T7" fmla="*/ 200 h 219"/>
              <a:gd name="T8" fmla="*/ 53 w 166"/>
              <a:gd name="T9" fmla="*/ 200 h 219"/>
              <a:gd name="T10" fmla="*/ 53 w 166"/>
              <a:gd name="T11" fmla="*/ 200 h 219"/>
              <a:gd name="T12" fmla="*/ 42 w 166"/>
              <a:gd name="T13" fmla="*/ 186 h 219"/>
              <a:gd name="T14" fmla="*/ 20 w 166"/>
              <a:gd name="T15" fmla="*/ 148 h 219"/>
              <a:gd name="T16" fmla="*/ 20 w 166"/>
              <a:gd name="T17" fmla="*/ 147 h 219"/>
              <a:gd name="T18" fmla="*/ 7 w 166"/>
              <a:gd name="T19" fmla="*/ 125 h 219"/>
              <a:gd name="T20" fmla="*/ 23 w 166"/>
              <a:gd name="T21" fmla="*/ 93 h 219"/>
              <a:gd name="T22" fmla="*/ 43 w 166"/>
              <a:gd name="T23" fmla="*/ 103 h 219"/>
              <a:gd name="T24" fmla="*/ 43 w 166"/>
              <a:gd name="T25" fmla="*/ 104 h 219"/>
              <a:gd name="T26" fmla="*/ 45 w 166"/>
              <a:gd name="T27" fmla="*/ 107 h 219"/>
              <a:gd name="T28" fmla="*/ 45 w 166"/>
              <a:gd name="T29" fmla="*/ 35 h 219"/>
              <a:gd name="T30" fmla="*/ 74 w 166"/>
              <a:gd name="T31" fmla="*/ 18 h 219"/>
              <a:gd name="T32" fmla="*/ 110 w 166"/>
              <a:gd name="T33" fmla="*/ 18 h 219"/>
              <a:gd name="T34" fmla="*/ 138 w 166"/>
              <a:gd name="T35" fmla="*/ 34 h 219"/>
              <a:gd name="T36" fmla="*/ 138 w 166"/>
              <a:gd name="T37" fmla="*/ 35 h 219"/>
              <a:gd name="T38" fmla="*/ 139 w 166"/>
              <a:gd name="T39" fmla="*/ 35 h 219"/>
              <a:gd name="T40" fmla="*/ 166 w 166"/>
              <a:gd name="T41" fmla="*/ 53 h 219"/>
              <a:gd name="T42" fmla="*/ 166 w 166"/>
              <a:gd name="T43" fmla="*/ 150 h 219"/>
              <a:gd name="T44" fmla="*/ 162 w 166"/>
              <a:gd name="T45" fmla="*/ 175 h 219"/>
              <a:gd name="T46" fmla="*/ 149 w 166"/>
              <a:gd name="T47" fmla="*/ 196 h 219"/>
              <a:gd name="T48" fmla="*/ 128 w 166"/>
              <a:gd name="T49" fmla="*/ 194 h 219"/>
              <a:gd name="T50" fmla="*/ 128 w 166"/>
              <a:gd name="T51" fmla="*/ 194 h 219"/>
              <a:gd name="T52" fmla="*/ 138 w 166"/>
              <a:gd name="T53" fmla="*/ 185 h 219"/>
              <a:gd name="T54" fmla="*/ 148 w 166"/>
              <a:gd name="T55" fmla="*/ 169 h 219"/>
              <a:gd name="T56" fmla="*/ 151 w 166"/>
              <a:gd name="T57" fmla="*/ 150 h 219"/>
              <a:gd name="T58" fmla="*/ 151 w 166"/>
              <a:gd name="T59" fmla="*/ 53 h 219"/>
              <a:gd name="T60" fmla="*/ 143 w 166"/>
              <a:gd name="T61" fmla="*/ 53 h 219"/>
              <a:gd name="T62" fmla="*/ 143 w 166"/>
              <a:gd name="T63" fmla="*/ 99 h 219"/>
              <a:gd name="T64" fmla="*/ 123 w 166"/>
              <a:gd name="T65" fmla="*/ 99 h 219"/>
              <a:gd name="T66" fmla="*/ 123 w 166"/>
              <a:gd name="T67" fmla="*/ 34 h 219"/>
              <a:gd name="T68" fmla="*/ 115 w 166"/>
              <a:gd name="T69" fmla="*/ 34 h 219"/>
              <a:gd name="T70" fmla="*/ 115 w 166"/>
              <a:gd name="T71" fmla="*/ 34 h 219"/>
              <a:gd name="T72" fmla="*/ 115 w 166"/>
              <a:gd name="T73" fmla="*/ 99 h 219"/>
              <a:gd name="T74" fmla="*/ 96 w 166"/>
              <a:gd name="T75" fmla="*/ 99 h 219"/>
              <a:gd name="T76" fmla="*/ 96 w 166"/>
              <a:gd name="T77" fmla="*/ 24 h 219"/>
              <a:gd name="T78" fmla="*/ 88 w 166"/>
              <a:gd name="T79" fmla="*/ 24 h 219"/>
              <a:gd name="T80" fmla="*/ 88 w 166"/>
              <a:gd name="T81" fmla="*/ 99 h 219"/>
              <a:gd name="T82" fmla="*/ 68 w 166"/>
              <a:gd name="T83" fmla="*/ 99 h 219"/>
              <a:gd name="T84" fmla="*/ 68 w 166"/>
              <a:gd name="T85" fmla="*/ 35 h 219"/>
              <a:gd name="T86" fmla="*/ 60 w 166"/>
              <a:gd name="T87" fmla="*/ 35 h 219"/>
              <a:gd name="T88" fmla="*/ 60 w 166"/>
              <a:gd name="T89" fmla="*/ 125 h 219"/>
              <a:gd name="T90" fmla="*/ 41 w 166"/>
              <a:gd name="T91" fmla="*/ 130 h 219"/>
              <a:gd name="T92" fmla="*/ 31 w 166"/>
              <a:gd name="T93" fmla="*/ 112 h 219"/>
              <a:gd name="T94" fmla="*/ 20 w 166"/>
              <a:gd name="T95" fmla="*/ 117 h 219"/>
              <a:gd name="T96" fmla="*/ 33 w 166"/>
              <a:gd name="T97" fmla="*/ 140 h 219"/>
              <a:gd name="T98" fmla="*/ 33 w 166"/>
              <a:gd name="T99" fmla="*/ 140 h 219"/>
              <a:gd name="T100" fmla="*/ 55 w 166"/>
              <a:gd name="T101" fmla="*/ 178 h 219"/>
              <a:gd name="T102" fmla="*/ 63 w 166"/>
              <a:gd name="T103" fmla="*/ 189 h 219"/>
              <a:gd name="T104" fmla="*/ 95 w 166"/>
              <a:gd name="T105" fmla="*/ 203 h 219"/>
              <a:gd name="T106" fmla="*/ 128 w 166"/>
              <a:gd name="T107" fmla="*/ 194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6" h="219">
                <a:moveTo>
                  <a:pt x="149" y="196"/>
                </a:moveTo>
                <a:cubicBezTo>
                  <a:pt x="145" y="200"/>
                  <a:pt x="141" y="204"/>
                  <a:pt x="136" y="207"/>
                </a:cubicBezTo>
                <a:cubicBezTo>
                  <a:pt x="123" y="216"/>
                  <a:pt x="108" y="219"/>
                  <a:pt x="93" y="218"/>
                </a:cubicBezTo>
                <a:cubicBezTo>
                  <a:pt x="79" y="217"/>
                  <a:pt x="65" y="211"/>
                  <a:pt x="53" y="200"/>
                </a:cubicBezTo>
                <a:cubicBezTo>
                  <a:pt x="53" y="200"/>
                  <a:pt x="53" y="200"/>
                  <a:pt x="53" y="200"/>
                </a:cubicBezTo>
                <a:cubicBezTo>
                  <a:pt x="53" y="200"/>
                  <a:pt x="53" y="200"/>
                  <a:pt x="53" y="200"/>
                </a:cubicBezTo>
                <a:cubicBezTo>
                  <a:pt x="49" y="196"/>
                  <a:pt x="45" y="191"/>
                  <a:pt x="42" y="186"/>
                </a:cubicBezTo>
                <a:cubicBezTo>
                  <a:pt x="20" y="148"/>
                  <a:pt x="20" y="148"/>
                  <a:pt x="20" y="148"/>
                </a:cubicBezTo>
                <a:cubicBezTo>
                  <a:pt x="20" y="147"/>
                  <a:pt x="20" y="147"/>
                  <a:pt x="20" y="147"/>
                </a:cubicBezTo>
                <a:cubicBezTo>
                  <a:pt x="7" y="125"/>
                  <a:pt x="7" y="125"/>
                  <a:pt x="7" y="125"/>
                </a:cubicBezTo>
                <a:cubicBezTo>
                  <a:pt x="0" y="111"/>
                  <a:pt x="8" y="95"/>
                  <a:pt x="23" y="93"/>
                </a:cubicBezTo>
                <a:cubicBezTo>
                  <a:pt x="29" y="93"/>
                  <a:pt x="37" y="95"/>
                  <a:pt x="43" y="103"/>
                </a:cubicBezTo>
                <a:cubicBezTo>
                  <a:pt x="43" y="103"/>
                  <a:pt x="43" y="104"/>
                  <a:pt x="43" y="104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45" y="35"/>
                  <a:pt x="45" y="35"/>
                  <a:pt x="45" y="35"/>
                </a:cubicBezTo>
                <a:cubicBezTo>
                  <a:pt x="45" y="19"/>
                  <a:pt x="61" y="11"/>
                  <a:pt x="74" y="18"/>
                </a:cubicBezTo>
                <a:cubicBezTo>
                  <a:pt x="79" y="0"/>
                  <a:pt x="104" y="1"/>
                  <a:pt x="110" y="18"/>
                </a:cubicBezTo>
                <a:cubicBezTo>
                  <a:pt x="122" y="11"/>
                  <a:pt x="138" y="19"/>
                  <a:pt x="138" y="34"/>
                </a:cubicBezTo>
                <a:cubicBezTo>
                  <a:pt x="138" y="35"/>
                  <a:pt x="138" y="35"/>
                  <a:pt x="138" y="35"/>
                </a:cubicBezTo>
                <a:cubicBezTo>
                  <a:pt x="139" y="35"/>
                  <a:pt x="139" y="35"/>
                  <a:pt x="139" y="35"/>
                </a:cubicBezTo>
                <a:cubicBezTo>
                  <a:pt x="152" y="30"/>
                  <a:pt x="166" y="38"/>
                  <a:pt x="166" y="53"/>
                </a:cubicBezTo>
                <a:cubicBezTo>
                  <a:pt x="166" y="150"/>
                  <a:pt x="166" y="150"/>
                  <a:pt x="166" y="150"/>
                </a:cubicBezTo>
                <a:cubicBezTo>
                  <a:pt x="166" y="158"/>
                  <a:pt x="165" y="167"/>
                  <a:pt x="162" y="175"/>
                </a:cubicBezTo>
                <a:cubicBezTo>
                  <a:pt x="159" y="182"/>
                  <a:pt x="155" y="190"/>
                  <a:pt x="149" y="196"/>
                </a:cubicBezTo>
                <a:close/>
                <a:moveTo>
                  <a:pt x="128" y="194"/>
                </a:moveTo>
                <a:cubicBezTo>
                  <a:pt x="128" y="194"/>
                  <a:pt x="128" y="194"/>
                  <a:pt x="128" y="194"/>
                </a:cubicBezTo>
                <a:cubicBezTo>
                  <a:pt x="132" y="192"/>
                  <a:pt x="135" y="189"/>
                  <a:pt x="138" y="185"/>
                </a:cubicBezTo>
                <a:cubicBezTo>
                  <a:pt x="142" y="181"/>
                  <a:pt x="146" y="175"/>
                  <a:pt x="148" y="169"/>
                </a:cubicBezTo>
                <a:cubicBezTo>
                  <a:pt x="150" y="163"/>
                  <a:pt x="151" y="157"/>
                  <a:pt x="151" y="150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47"/>
                  <a:pt x="143" y="47"/>
                  <a:pt x="143" y="53"/>
                </a:cubicBezTo>
                <a:cubicBezTo>
                  <a:pt x="143" y="99"/>
                  <a:pt x="143" y="99"/>
                  <a:pt x="143" y="99"/>
                </a:cubicBezTo>
                <a:cubicBezTo>
                  <a:pt x="143" y="111"/>
                  <a:pt x="123" y="111"/>
                  <a:pt x="123" y="99"/>
                </a:cubicBezTo>
                <a:cubicBezTo>
                  <a:pt x="123" y="34"/>
                  <a:pt x="123" y="34"/>
                  <a:pt x="123" y="34"/>
                </a:cubicBezTo>
                <a:cubicBezTo>
                  <a:pt x="123" y="29"/>
                  <a:pt x="115" y="29"/>
                  <a:pt x="115" y="34"/>
                </a:cubicBezTo>
                <a:cubicBezTo>
                  <a:pt x="115" y="34"/>
                  <a:pt x="115" y="34"/>
                  <a:pt x="115" y="34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111"/>
                  <a:pt x="96" y="111"/>
                  <a:pt x="96" y="99"/>
                </a:cubicBezTo>
                <a:cubicBezTo>
                  <a:pt x="96" y="24"/>
                  <a:pt x="96" y="24"/>
                  <a:pt x="96" y="24"/>
                </a:cubicBezTo>
                <a:cubicBezTo>
                  <a:pt x="96" y="18"/>
                  <a:pt x="88" y="19"/>
                  <a:pt x="88" y="24"/>
                </a:cubicBezTo>
                <a:cubicBezTo>
                  <a:pt x="88" y="99"/>
                  <a:pt x="88" y="99"/>
                  <a:pt x="88" y="99"/>
                </a:cubicBezTo>
                <a:cubicBezTo>
                  <a:pt x="88" y="111"/>
                  <a:pt x="68" y="111"/>
                  <a:pt x="68" y="99"/>
                </a:cubicBezTo>
                <a:cubicBezTo>
                  <a:pt x="68" y="35"/>
                  <a:pt x="68" y="35"/>
                  <a:pt x="68" y="35"/>
                </a:cubicBezTo>
                <a:cubicBezTo>
                  <a:pt x="68" y="29"/>
                  <a:pt x="60" y="29"/>
                  <a:pt x="60" y="35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60" y="135"/>
                  <a:pt x="46" y="139"/>
                  <a:pt x="41" y="130"/>
                </a:cubicBezTo>
                <a:cubicBezTo>
                  <a:pt x="31" y="112"/>
                  <a:pt x="31" y="112"/>
                  <a:pt x="31" y="112"/>
                </a:cubicBezTo>
                <a:cubicBezTo>
                  <a:pt x="26" y="106"/>
                  <a:pt x="16" y="110"/>
                  <a:pt x="20" y="117"/>
                </a:cubicBezTo>
                <a:cubicBezTo>
                  <a:pt x="33" y="140"/>
                  <a:pt x="33" y="140"/>
                  <a:pt x="33" y="140"/>
                </a:cubicBezTo>
                <a:cubicBezTo>
                  <a:pt x="33" y="140"/>
                  <a:pt x="33" y="140"/>
                  <a:pt x="33" y="140"/>
                </a:cubicBezTo>
                <a:cubicBezTo>
                  <a:pt x="55" y="178"/>
                  <a:pt x="55" y="178"/>
                  <a:pt x="55" y="178"/>
                </a:cubicBezTo>
                <a:cubicBezTo>
                  <a:pt x="57" y="182"/>
                  <a:pt x="60" y="186"/>
                  <a:pt x="63" y="189"/>
                </a:cubicBezTo>
                <a:cubicBezTo>
                  <a:pt x="72" y="197"/>
                  <a:pt x="83" y="202"/>
                  <a:pt x="95" y="203"/>
                </a:cubicBezTo>
                <a:cubicBezTo>
                  <a:pt x="106" y="204"/>
                  <a:pt x="118" y="201"/>
                  <a:pt x="128" y="19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13"/>
          <p:cNvSpPr>
            <a:spLocks noEditPoints="1"/>
          </p:cNvSpPr>
          <p:nvPr/>
        </p:nvSpPr>
        <p:spPr bwMode="auto">
          <a:xfrm>
            <a:off x="1702541" y="3137128"/>
            <a:ext cx="323910" cy="302034"/>
          </a:xfrm>
          <a:custGeom>
            <a:avLst/>
            <a:gdLst>
              <a:gd name="T0" fmla="*/ 70 w 192"/>
              <a:gd name="T1" fmla="*/ 76 h 179"/>
              <a:gd name="T2" fmla="*/ 70 w 192"/>
              <a:gd name="T3" fmla="*/ 97 h 179"/>
              <a:gd name="T4" fmla="*/ 50 w 192"/>
              <a:gd name="T5" fmla="*/ 97 h 179"/>
              <a:gd name="T6" fmla="*/ 50 w 192"/>
              <a:gd name="T7" fmla="*/ 76 h 179"/>
              <a:gd name="T8" fmla="*/ 96 w 192"/>
              <a:gd name="T9" fmla="*/ 0 h 179"/>
              <a:gd name="T10" fmla="*/ 163 w 192"/>
              <a:gd name="T11" fmla="*/ 25 h 179"/>
              <a:gd name="T12" fmla="*/ 163 w 192"/>
              <a:gd name="T13" fmla="*/ 148 h 179"/>
              <a:gd name="T14" fmla="*/ 73 w 192"/>
              <a:gd name="T15" fmla="*/ 170 h 179"/>
              <a:gd name="T16" fmla="*/ 31 w 192"/>
              <a:gd name="T17" fmla="*/ 177 h 179"/>
              <a:gd name="T18" fmla="*/ 24 w 192"/>
              <a:gd name="T19" fmla="*/ 179 h 179"/>
              <a:gd name="T20" fmla="*/ 13 w 192"/>
              <a:gd name="T21" fmla="*/ 170 h 179"/>
              <a:gd name="T22" fmla="*/ 13 w 192"/>
              <a:gd name="T23" fmla="*/ 162 h 179"/>
              <a:gd name="T24" fmla="*/ 5 w 192"/>
              <a:gd name="T25" fmla="*/ 115 h 179"/>
              <a:gd name="T26" fmla="*/ 28 w 192"/>
              <a:gd name="T27" fmla="*/ 25 h 179"/>
              <a:gd name="T28" fmla="*/ 153 w 192"/>
              <a:gd name="T29" fmla="*/ 37 h 179"/>
              <a:gd name="T30" fmla="*/ 96 w 192"/>
              <a:gd name="T31" fmla="*/ 16 h 179"/>
              <a:gd name="T32" fmla="*/ 14 w 192"/>
              <a:gd name="T33" fmla="*/ 86 h 179"/>
              <a:gd name="T34" fmla="*/ 31 w 192"/>
              <a:gd name="T35" fmla="*/ 130 h 179"/>
              <a:gd name="T36" fmla="*/ 28 w 192"/>
              <a:gd name="T37" fmla="*/ 162 h 179"/>
              <a:gd name="T38" fmla="*/ 57 w 192"/>
              <a:gd name="T39" fmla="*/ 149 h 179"/>
              <a:gd name="T40" fmla="*/ 96 w 192"/>
              <a:gd name="T41" fmla="*/ 157 h 179"/>
              <a:gd name="T42" fmla="*/ 177 w 192"/>
              <a:gd name="T43" fmla="*/ 86 h 179"/>
              <a:gd name="T44" fmla="*/ 64 w 192"/>
              <a:gd name="T45" fmla="*/ 83 h 179"/>
              <a:gd name="T46" fmla="*/ 60 w 192"/>
              <a:gd name="T47" fmla="*/ 81 h 179"/>
              <a:gd name="T48" fmla="*/ 55 w 192"/>
              <a:gd name="T49" fmla="*/ 86 h 179"/>
              <a:gd name="T50" fmla="*/ 60 w 192"/>
              <a:gd name="T51" fmla="*/ 92 h 179"/>
              <a:gd name="T52" fmla="*/ 65 w 192"/>
              <a:gd name="T53" fmla="*/ 86 h 179"/>
              <a:gd name="T54" fmla="*/ 96 w 192"/>
              <a:gd name="T55" fmla="*/ 72 h 179"/>
              <a:gd name="T56" fmla="*/ 105 w 192"/>
              <a:gd name="T57" fmla="*/ 76 h 179"/>
              <a:gd name="T58" fmla="*/ 105 w 192"/>
              <a:gd name="T59" fmla="*/ 97 h 179"/>
              <a:gd name="T60" fmla="*/ 86 w 192"/>
              <a:gd name="T61" fmla="*/ 97 h 179"/>
              <a:gd name="T62" fmla="*/ 86 w 192"/>
              <a:gd name="T63" fmla="*/ 76 h 179"/>
              <a:gd name="T64" fmla="*/ 99 w 192"/>
              <a:gd name="T65" fmla="*/ 83 h 179"/>
              <a:gd name="T66" fmla="*/ 96 w 192"/>
              <a:gd name="T67" fmla="*/ 81 h 179"/>
              <a:gd name="T68" fmla="*/ 90 w 192"/>
              <a:gd name="T69" fmla="*/ 86 h 179"/>
              <a:gd name="T70" fmla="*/ 96 w 192"/>
              <a:gd name="T71" fmla="*/ 92 h 179"/>
              <a:gd name="T72" fmla="*/ 101 w 192"/>
              <a:gd name="T73" fmla="*/ 86 h 179"/>
              <a:gd name="T74" fmla="*/ 131 w 192"/>
              <a:gd name="T75" fmla="*/ 72 h 179"/>
              <a:gd name="T76" fmla="*/ 141 w 192"/>
              <a:gd name="T77" fmla="*/ 76 h 179"/>
              <a:gd name="T78" fmla="*/ 141 w 192"/>
              <a:gd name="T79" fmla="*/ 97 h 179"/>
              <a:gd name="T80" fmla="*/ 121 w 192"/>
              <a:gd name="T81" fmla="*/ 97 h 179"/>
              <a:gd name="T82" fmla="*/ 121 w 192"/>
              <a:gd name="T83" fmla="*/ 76 h 179"/>
              <a:gd name="T84" fmla="*/ 135 w 192"/>
              <a:gd name="T85" fmla="*/ 83 h 179"/>
              <a:gd name="T86" fmla="*/ 131 w 192"/>
              <a:gd name="T87" fmla="*/ 81 h 179"/>
              <a:gd name="T88" fmla="*/ 126 w 192"/>
              <a:gd name="T89" fmla="*/ 86 h 179"/>
              <a:gd name="T90" fmla="*/ 131 w 192"/>
              <a:gd name="T91" fmla="*/ 92 h 179"/>
              <a:gd name="T92" fmla="*/ 136 w 192"/>
              <a:gd name="T93" fmla="*/ 86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92" h="179">
                <a:moveTo>
                  <a:pt x="60" y="72"/>
                </a:moveTo>
                <a:cubicBezTo>
                  <a:pt x="64" y="72"/>
                  <a:pt x="67" y="74"/>
                  <a:pt x="70" y="76"/>
                </a:cubicBezTo>
                <a:cubicBezTo>
                  <a:pt x="73" y="79"/>
                  <a:pt x="74" y="82"/>
                  <a:pt x="74" y="86"/>
                </a:cubicBezTo>
                <a:cubicBezTo>
                  <a:pt x="74" y="90"/>
                  <a:pt x="73" y="94"/>
                  <a:pt x="70" y="97"/>
                </a:cubicBezTo>
                <a:cubicBezTo>
                  <a:pt x="67" y="99"/>
                  <a:pt x="64" y="101"/>
                  <a:pt x="60" y="101"/>
                </a:cubicBezTo>
                <a:cubicBezTo>
                  <a:pt x="56" y="101"/>
                  <a:pt x="53" y="99"/>
                  <a:pt x="50" y="97"/>
                </a:cubicBezTo>
                <a:cubicBezTo>
                  <a:pt x="48" y="94"/>
                  <a:pt x="46" y="90"/>
                  <a:pt x="46" y="86"/>
                </a:cubicBezTo>
                <a:cubicBezTo>
                  <a:pt x="46" y="82"/>
                  <a:pt x="48" y="79"/>
                  <a:pt x="50" y="76"/>
                </a:cubicBezTo>
                <a:cubicBezTo>
                  <a:pt x="53" y="74"/>
                  <a:pt x="56" y="72"/>
                  <a:pt x="60" y="72"/>
                </a:cubicBezTo>
                <a:close/>
                <a:moveTo>
                  <a:pt x="96" y="0"/>
                </a:moveTo>
                <a:cubicBezTo>
                  <a:pt x="96" y="0"/>
                  <a:pt x="96" y="0"/>
                  <a:pt x="96" y="0"/>
                </a:cubicBezTo>
                <a:cubicBezTo>
                  <a:pt x="122" y="0"/>
                  <a:pt x="146" y="10"/>
                  <a:pt x="163" y="25"/>
                </a:cubicBezTo>
                <a:cubicBezTo>
                  <a:pt x="181" y="41"/>
                  <a:pt x="192" y="62"/>
                  <a:pt x="192" y="86"/>
                </a:cubicBezTo>
                <a:cubicBezTo>
                  <a:pt x="192" y="110"/>
                  <a:pt x="181" y="132"/>
                  <a:pt x="163" y="148"/>
                </a:cubicBezTo>
                <a:cubicBezTo>
                  <a:pt x="146" y="163"/>
                  <a:pt x="122" y="172"/>
                  <a:pt x="96" y="172"/>
                </a:cubicBezTo>
                <a:cubicBezTo>
                  <a:pt x="88" y="172"/>
                  <a:pt x="80" y="172"/>
                  <a:pt x="73" y="170"/>
                </a:cubicBezTo>
                <a:cubicBezTo>
                  <a:pt x="66" y="169"/>
                  <a:pt x="60" y="167"/>
                  <a:pt x="54" y="164"/>
                </a:cubicBezTo>
                <a:cubicBezTo>
                  <a:pt x="31" y="177"/>
                  <a:pt x="31" y="177"/>
                  <a:pt x="31" y="177"/>
                </a:cubicBezTo>
                <a:cubicBezTo>
                  <a:pt x="29" y="178"/>
                  <a:pt x="27" y="179"/>
                  <a:pt x="24" y="179"/>
                </a:cubicBezTo>
                <a:cubicBezTo>
                  <a:pt x="24" y="179"/>
                  <a:pt x="24" y="179"/>
                  <a:pt x="24" y="179"/>
                </a:cubicBezTo>
                <a:cubicBezTo>
                  <a:pt x="22" y="178"/>
                  <a:pt x="19" y="177"/>
                  <a:pt x="17" y="176"/>
                </a:cubicBezTo>
                <a:cubicBezTo>
                  <a:pt x="15" y="174"/>
                  <a:pt x="14" y="172"/>
                  <a:pt x="13" y="170"/>
                </a:cubicBezTo>
                <a:cubicBezTo>
                  <a:pt x="13" y="170"/>
                  <a:pt x="13" y="170"/>
                  <a:pt x="13" y="170"/>
                </a:cubicBezTo>
                <a:cubicBezTo>
                  <a:pt x="12" y="167"/>
                  <a:pt x="12" y="165"/>
                  <a:pt x="13" y="162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13" y="131"/>
                  <a:pt x="8" y="123"/>
                  <a:pt x="5" y="115"/>
                </a:cubicBezTo>
                <a:cubicBezTo>
                  <a:pt x="2" y="106"/>
                  <a:pt x="0" y="96"/>
                  <a:pt x="0" y="86"/>
                </a:cubicBezTo>
                <a:cubicBezTo>
                  <a:pt x="0" y="62"/>
                  <a:pt x="10" y="41"/>
                  <a:pt x="28" y="25"/>
                </a:cubicBezTo>
                <a:cubicBezTo>
                  <a:pt x="45" y="10"/>
                  <a:pt x="69" y="0"/>
                  <a:pt x="96" y="0"/>
                </a:cubicBezTo>
                <a:close/>
                <a:moveTo>
                  <a:pt x="153" y="37"/>
                </a:moveTo>
                <a:cubicBezTo>
                  <a:pt x="153" y="37"/>
                  <a:pt x="153" y="37"/>
                  <a:pt x="153" y="37"/>
                </a:cubicBezTo>
                <a:cubicBezTo>
                  <a:pt x="139" y="24"/>
                  <a:pt x="118" y="16"/>
                  <a:pt x="96" y="16"/>
                </a:cubicBezTo>
                <a:cubicBezTo>
                  <a:pt x="73" y="16"/>
                  <a:pt x="52" y="24"/>
                  <a:pt x="38" y="37"/>
                </a:cubicBezTo>
                <a:cubicBezTo>
                  <a:pt x="23" y="49"/>
                  <a:pt x="14" y="67"/>
                  <a:pt x="14" y="86"/>
                </a:cubicBezTo>
                <a:cubicBezTo>
                  <a:pt x="14" y="94"/>
                  <a:pt x="16" y="102"/>
                  <a:pt x="19" y="109"/>
                </a:cubicBezTo>
                <a:cubicBezTo>
                  <a:pt x="22" y="117"/>
                  <a:pt x="26" y="124"/>
                  <a:pt x="31" y="130"/>
                </a:cubicBezTo>
                <a:cubicBezTo>
                  <a:pt x="33" y="131"/>
                  <a:pt x="34" y="134"/>
                  <a:pt x="33" y="137"/>
                </a:cubicBezTo>
                <a:cubicBezTo>
                  <a:pt x="28" y="162"/>
                  <a:pt x="28" y="162"/>
                  <a:pt x="28" y="162"/>
                </a:cubicBezTo>
                <a:cubicBezTo>
                  <a:pt x="51" y="149"/>
                  <a:pt x="51" y="149"/>
                  <a:pt x="51" y="149"/>
                </a:cubicBezTo>
                <a:cubicBezTo>
                  <a:pt x="53" y="148"/>
                  <a:pt x="55" y="148"/>
                  <a:pt x="57" y="149"/>
                </a:cubicBezTo>
                <a:cubicBezTo>
                  <a:pt x="63" y="152"/>
                  <a:pt x="69" y="154"/>
                  <a:pt x="76" y="155"/>
                </a:cubicBezTo>
                <a:cubicBezTo>
                  <a:pt x="82" y="157"/>
                  <a:pt x="89" y="157"/>
                  <a:pt x="96" y="157"/>
                </a:cubicBezTo>
                <a:cubicBezTo>
                  <a:pt x="118" y="157"/>
                  <a:pt x="139" y="149"/>
                  <a:pt x="153" y="136"/>
                </a:cubicBezTo>
                <a:cubicBezTo>
                  <a:pt x="168" y="123"/>
                  <a:pt x="177" y="106"/>
                  <a:pt x="177" y="86"/>
                </a:cubicBezTo>
                <a:cubicBezTo>
                  <a:pt x="177" y="67"/>
                  <a:pt x="168" y="49"/>
                  <a:pt x="153" y="37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4" y="83"/>
                </a:cubicBezTo>
                <a:cubicBezTo>
                  <a:pt x="63" y="82"/>
                  <a:pt x="62" y="81"/>
                  <a:pt x="60" y="81"/>
                </a:cubicBezTo>
                <a:cubicBezTo>
                  <a:pt x="59" y="81"/>
                  <a:pt x="57" y="82"/>
                  <a:pt x="56" y="83"/>
                </a:cubicBezTo>
                <a:cubicBezTo>
                  <a:pt x="56" y="84"/>
                  <a:pt x="55" y="85"/>
                  <a:pt x="55" y="86"/>
                </a:cubicBezTo>
                <a:cubicBezTo>
                  <a:pt x="55" y="88"/>
                  <a:pt x="56" y="89"/>
                  <a:pt x="56" y="90"/>
                </a:cubicBezTo>
                <a:cubicBezTo>
                  <a:pt x="57" y="91"/>
                  <a:pt x="59" y="92"/>
                  <a:pt x="60" y="92"/>
                </a:cubicBezTo>
                <a:cubicBezTo>
                  <a:pt x="62" y="92"/>
                  <a:pt x="63" y="91"/>
                  <a:pt x="64" y="90"/>
                </a:cubicBezTo>
                <a:cubicBezTo>
                  <a:pt x="65" y="89"/>
                  <a:pt x="65" y="88"/>
                  <a:pt x="65" y="86"/>
                </a:cubicBezTo>
                <a:cubicBezTo>
                  <a:pt x="65" y="85"/>
                  <a:pt x="65" y="84"/>
                  <a:pt x="64" y="83"/>
                </a:cubicBezTo>
                <a:close/>
                <a:moveTo>
                  <a:pt x="96" y="72"/>
                </a:moveTo>
                <a:cubicBezTo>
                  <a:pt x="96" y="72"/>
                  <a:pt x="96" y="72"/>
                  <a:pt x="96" y="72"/>
                </a:cubicBezTo>
                <a:cubicBezTo>
                  <a:pt x="99" y="72"/>
                  <a:pt x="103" y="74"/>
                  <a:pt x="105" y="76"/>
                </a:cubicBezTo>
                <a:cubicBezTo>
                  <a:pt x="108" y="79"/>
                  <a:pt x="110" y="82"/>
                  <a:pt x="110" y="86"/>
                </a:cubicBezTo>
                <a:cubicBezTo>
                  <a:pt x="110" y="90"/>
                  <a:pt x="108" y="94"/>
                  <a:pt x="105" y="97"/>
                </a:cubicBezTo>
                <a:cubicBezTo>
                  <a:pt x="103" y="99"/>
                  <a:pt x="99" y="101"/>
                  <a:pt x="96" y="101"/>
                </a:cubicBezTo>
                <a:cubicBezTo>
                  <a:pt x="92" y="101"/>
                  <a:pt x="88" y="99"/>
                  <a:pt x="86" y="97"/>
                </a:cubicBezTo>
                <a:cubicBezTo>
                  <a:pt x="83" y="94"/>
                  <a:pt x="82" y="90"/>
                  <a:pt x="82" y="86"/>
                </a:cubicBezTo>
                <a:cubicBezTo>
                  <a:pt x="82" y="82"/>
                  <a:pt x="83" y="79"/>
                  <a:pt x="86" y="76"/>
                </a:cubicBezTo>
                <a:cubicBezTo>
                  <a:pt x="88" y="74"/>
                  <a:pt x="92" y="72"/>
                  <a:pt x="96" y="72"/>
                </a:cubicBezTo>
                <a:close/>
                <a:moveTo>
                  <a:pt x="99" y="83"/>
                </a:moveTo>
                <a:cubicBezTo>
                  <a:pt x="99" y="83"/>
                  <a:pt x="99" y="83"/>
                  <a:pt x="99" y="83"/>
                </a:cubicBezTo>
                <a:cubicBezTo>
                  <a:pt x="98" y="82"/>
                  <a:pt x="97" y="81"/>
                  <a:pt x="96" y="81"/>
                </a:cubicBezTo>
                <a:cubicBezTo>
                  <a:pt x="94" y="81"/>
                  <a:pt x="93" y="82"/>
                  <a:pt x="92" y="83"/>
                </a:cubicBezTo>
                <a:cubicBezTo>
                  <a:pt x="91" y="84"/>
                  <a:pt x="90" y="85"/>
                  <a:pt x="90" y="86"/>
                </a:cubicBezTo>
                <a:cubicBezTo>
                  <a:pt x="90" y="88"/>
                  <a:pt x="91" y="89"/>
                  <a:pt x="92" y="90"/>
                </a:cubicBezTo>
                <a:cubicBezTo>
                  <a:pt x="93" y="91"/>
                  <a:pt x="94" y="92"/>
                  <a:pt x="96" y="92"/>
                </a:cubicBezTo>
                <a:cubicBezTo>
                  <a:pt x="97" y="92"/>
                  <a:pt x="98" y="91"/>
                  <a:pt x="99" y="90"/>
                </a:cubicBezTo>
                <a:cubicBezTo>
                  <a:pt x="100" y="89"/>
                  <a:pt x="101" y="88"/>
                  <a:pt x="101" y="86"/>
                </a:cubicBezTo>
                <a:cubicBezTo>
                  <a:pt x="101" y="85"/>
                  <a:pt x="100" y="84"/>
                  <a:pt x="99" y="83"/>
                </a:cubicBezTo>
                <a:close/>
                <a:moveTo>
                  <a:pt x="131" y="72"/>
                </a:moveTo>
                <a:cubicBezTo>
                  <a:pt x="131" y="72"/>
                  <a:pt x="131" y="72"/>
                  <a:pt x="131" y="72"/>
                </a:cubicBezTo>
                <a:cubicBezTo>
                  <a:pt x="135" y="72"/>
                  <a:pt x="138" y="74"/>
                  <a:pt x="141" y="76"/>
                </a:cubicBezTo>
                <a:cubicBezTo>
                  <a:pt x="143" y="79"/>
                  <a:pt x="145" y="82"/>
                  <a:pt x="145" y="86"/>
                </a:cubicBezTo>
                <a:cubicBezTo>
                  <a:pt x="145" y="90"/>
                  <a:pt x="143" y="94"/>
                  <a:pt x="141" y="97"/>
                </a:cubicBezTo>
                <a:cubicBezTo>
                  <a:pt x="138" y="99"/>
                  <a:pt x="135" y="101"/>
                  <a:pt x="131" y="101"/>
                </a:cubicBezTo>
                <a:cubicBezTo>
                  <a:pt x="127" y="101"/>
                  <a:pt x="124" y="99"/>
                  <a:pt x="121" y="97"/>
                </a:cubicBezTo>
                <a:cubicBezTo>
                  <a:pt x="119" y="94"/>
                  <a:pt x="117" y="90"/>
                  <a:pt x="117" y="86"/>
                </a:cubicBezTo>
                <a:cubicBezTo>
                  <a:pt x="117" y="82"/>
                  <a:pt x="119" y="79"/>
                  <a:pt x="121" y="76"/>
                </a:cubicBezTo>
                <a:cubicBezTo>
                  <a:pt x="124" y="74"/>
                  <a:pt x="127" y="72"/>
                  <a:pt x="131" y="72"/>
                </a:cubicBezTo>
                <a:close/>
                <a:moveTo>
                  <a:pt x="135" y="83"/>
                </a:moveTo>
                <a:cubicBezTo>
                  <a:pt x="135" y="83"/>
                  <a:pt x="135" y="83"/>
                  <a:pt x="135" y="83"/>
                </a:cubicBezTo>
                <a:cubicBezTo>
                  <a:pt x="134" y="82"/>
                  <a:pt x="132" y="81"/>
                  <a:pt x="131" y="81"/>
                </a:cubicBezTo>
                <a:cubicBezTo>
                  <a:pt x="130" y="81"/>
                  <a:pt x="128" y="82"/>
                  <a:pt x="127" y="83"/>
                </a:cubicBezTo>
                <a:cubicBezTo>
                  <a:pt x="126" y="84"/>
                  <a:pt x="126" y="85"/>
                  <a:pt x="126" y="86"/>
                </a:cubicBezTo>
                <a:cubicBezTo>
                  <a:pt x="126" y="88"/>
                  <a:pt x="126" y="89"/>
                  <a:pt x="127" y="90"/>
                </a:cubicBezTo>
                <a:cubicBezTo>
                  <a:pt x="128" y="91"/>
                  <a:pt x="130" y="92"/>
                  <a:pt x="131" y="92"/>
                </a:cubicBezTo>
                <a:cubicBezTo>
                  <a:pt x="132" y="92"/>
                  <a:pt x="134" y="91"/>
                  <a:pt x="135" y="90"/>
                </a:cubicBezTo>
                <a:cubicBezTo>
                  <a:pt x="136" y="89"/>
                  <a:pt x="136" y="88"/>
                  <a:pt x="136" y="86"/>
                </a:cubicBezTo>
                <a:cubicBezTo>
                  <a:pt x="136" y="85"/>
                  <a:pt x="136" y="84"/>
                  <a:pt x="135" y="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838609" y="2353105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b="1" dirty="0">
                <a:solidFill>
                  <a:srgbClr val="FFFFFF"/>
                </a:solidFill>
              </a:rPr>
              <a:t>01</a:t>
            </a:r>
          </a:p>
        </p:txBody>
      </p:sp>
      <p:sp>
        <p:nvSpPr>
          <p:cNvPr id="19" name="矩形 18"/>
          <p:cNvSpPr/>
          <p:nvPr/>
        </p:nvSpPr>
        <p:spPr>
          <a:xfrm>
            <a:off x="3176150" y="2815780"/>
            <a:ext cx="813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1000" dirty="0">
                <a:solidFill>
                  <a:srgbClr val="FFFFFF"/>
                </a:solidFill>
              </a:rPr>
              <a:t>Option here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68857" y="2168501"/>
            <a:ext cx="495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b="1" dirty="0" smtClean="0">
                <a:solidFill>
                  <a:srgbClr val="FFFFFF"/>
                </a:solidFill>
              </a:rPr>
              <a:t>02</a:t>
            </a:r>
            <a:endParaRPr lang="en-US" altLang="zh-CN" sz="2400" b="1" dirty="0">
              <a:solidFill>
                <a:srgbClr val="FFFFFF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162335" y="1724496"/>
            <a:ext cx="813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1000" dirty="0">
                <a:solidFill>
                  <a:srgbClr val="FFFFFF"/>
                </a:solidFill>
              </a:rPr>
              <a:t>Option here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809235" y="2815780"/>
            <a:ext cx="495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b="1" dirty="0" smtClean="0">
                <a:solidFill>
                  <a:srgbClr val="FFFFFF"/>
                </a:solidFill>
              </a:rPr>
              <a:t>03</a:t>
            </a:r>
            <a:endParaRPr lang="en-US" altLang="zh-CN" sz="2400" b="1" dirty="0">
              <a:solidFill>
                <a:srgbClr val="FFFFFF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148064" y="2560612"/>
            <a:ext cx="813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1000" dirty="0">
                <a:solidFill>
                  <a:srgbClr val="FFFFFF"/>
                </a:solidFill>
              </a:rPr>
              <a:t>Option here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090625" y="3046612"/>
            <a:ext cx="495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b="1" dirty="0" smtClean="0">
                <a:solidFill>
                  <a:srgbClr val="FFFFFF"/>
                </a:solidFill>
              </a:rPr>
              <a:t>04</a:t>
            </a:r>
            <a:endParaRPr lang="en-US" altLang="zh-CN" sz="2400" b="1" dirty="0">
              <a:solidFill>
                <a:srgbClr val="FFFFFF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162335" y="3680669"/>
            <a:ext cx="813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1000" dirty="0">
                <a:solidFill>
                  <a:srgbClr val="FFFFFF"/>
                </a:solidFill>
              </a:rPr>
              <a:t>Option here</a:t>
            </a:r>
            <a:endParaRPr lang="zh-CN" altLang="en-US" sz="1000" dirty="0">
              <a:solidFill>
                <a:srgbClr val="FFFFFF"/>
              </a:solidFill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942707" y="1768683"/>
            <a:ext cx="1843578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942707" y="3608661"/>
            <a:ext cx="1843578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6300192" y="1768683"/>
            <a:ext cx="1843578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6300192" y="3608661"/>
            <a:ext cx="1843578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53" presetClass="entr" presetSubtype="528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63550" y="194692"/>
            <a:ext cx="153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四项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并列关系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644336" y="1421045"/>
            <a:ext cx="767634" cy="768909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581562" y="1557484"/>
            <a:ext cx="592940" cy="592940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111036" y="1948952"/>
            <a:ext cx="767634" cy="767634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601964" y="1933650"/>
            <a:ext cx="723004" cy="723004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91421" y="2223107"/>
            <a:ext cx="723004" cy="723004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819029" y="2455182"/>
            <a:ext cx="723004" cy="723004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3198037" y="2256260"/>
            <a:ext cx="563611" cy="559786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12"/>
          <p:cNvSpPr/>
          <p:nvPr/>
        </p:nvSpPr>
        <p:spPr bwMode="auto">
          <a:xfrm>
            <a:off x="3646886" y="1608490"/>
            <a:ext cx="1792845" cy="2410012"/>
          </a:xfrm>
          <a:custGeom>
            <a:avLst/>
            <a:gdLst>
              <a:gd name="T0" fmla="*/ 203 w 595"/>
              <a:gd name="T1" fmla="*/ 800 h 800"/>
              <a:gd name="T2" fmla="*/ 419 w 595"/>
              <a:gd name="T3" fmla="*/ 800 h 800"/>
              <a:gd name="T4" fmla="*/ 335 w 595"/>
              <a:gd name="T5" fmla="*/ 556 h 800"/>
              <a:gd name="T6" fmla="*/ 473 w 595"/>
              <a:gd name="T7" fmla="*/ 332 h 800"/>
              <a:gd name="T8" fmla="*/ 587 w 595"/>
              <a:gd name="T9" fmla="*/ 344 h 800"/>
              <a:gd name="T10" fmla="*/ 388 w 595"/>
              <a:gd name="T11" fmla="*/ 338 h 800"/>
              <a:gd name="T12" fmla="*/ 463 w 595"/>
              <a:gd name="T13" fmla="*/ 247 h 800"/>
              <a:gd name="T14" fmla="*/ 595 w 595"/>
              <a:gd name="T15" fmla="*/ 210 h 800"/>
              <a:gd name="T16" fmla="*/ 484 w 595"/>
              <a:gd name="T17" fmla="*/ 219 h 800"/>
              <a:gd name="T18" fmla="*/ 498 w 595"/>
              <a:gd name="T19" fmla="*/ 102 h 800"/>
              <a:gd name="T20" fmla="*/ 476 w 595"/>
              <a:gd name="T21" fmla="*/ 209 h 800"/>
              <a:gd name="T22" fmla="*/ 324 w 595"/>
              <a:gd name="T23" fmla="*/ 342 h 800"/>
              <a:gd name="T24" fmla="*/ 322 w 595"/>
              <a:gd name="T25" fmla="*/ 187 h 800"/>
              <a:gd name="T26" fmla="*/ 394 w 595"/>
              <a:gd name="T27" fmla="*/ 95 h 800"/>
              <a:gd name="T28" fmla="*/ 309 w 595"/>
              <a:gd name="T29" fmla="*/ 170 h 800"/>
              <a:gd name="T30" fmla="*/ 272 w 595"/>
              <a:gd name="T31" fmla="*/ 61 h 800"/>
              <a:gd name="T32" fmla="*/ 178 w 595"/>
              <a:gd name="T33" fmla="*/ 0 h 800"/>
              <a:gd name="T34" fmla="*/ 273 w 595"/>
              <a:gd name="T35" fmla="*/ 135 h 800"/>
              <a:gd name="T36" fmla="*/ 207 w 595"/>
              <a:gd name="T37" fmla="*/ 96 h 800"/>
              <a:gd name="T38" fmla="*/ 108 w 595"/>
              <a:gd name="T39" fmla="*/ 91 h 800"/>
              <a:gd name="T40" fmla="*/ 59 w 595"/>
              <a:gd name="T41" fmla="*/ 60 h 800"/>
              <a:gd name="T42" fmla="*/ 115 w 595"/>
              <a:gd name="T43" fmla="*/ 102 h 800"/>
              <a:gd name="T44" fmla="*/ 227 w 595"/>
              <a:gd name="T45" fmla="*/ 124 h 800"/>
              <a:gd name="T46" fmla="*/ 282 w 595"/>
              <a:gd name="T47" fmla="*/ 203 h 800"/>
              <a:gd name="T48" fmla="*/ 274 w 595"/>
              <a:gd name="T49" fmla="*/ 424 h 800"/>
              <a:gd name="T50" fmla="*/ 217 w 595"/>
              <a:gd name="T51" fmla="*/ 372 h 800"/>
              <a:gd name="T52" fmla="*/ 136 w 595"/>
              <a:gd name="T53" fmla="*/ 299 h 800"/>
              <a:gd name="T54" fmla="*/ 123 w 595"/>
              <a:gd name="T55" fmla="*/ 209 h 800"/>
              <a:gd name="T56" fmla="*/ 130 w 595"/>
              <a:gd name="T57" fmla="*/ 312 h 800"/>
              <a:gd name="T58" fmla="*/ 0 w 595"/>
              <a:gd name="T59" fmla="*/ 318 h 800"/>
              <a:gd name="T60" fmla="*/ 131 w 595"/>
              <a:gd name="T61" fmla="*/ 330 h 800"/>
              <a:gd name="T62" fmla="*/ 230 w 595"/>
              <a:gd name="T63" fmla="*/ 430 h 800"/>
              <a:gd name="T64" fmla="*/ 257 w 595"/>
              <a:gd name="T65" fmla="*/ 485 h 800"/>
              <a:gd name="T66" fmla="*/ 92 w 595"/>
              <a:gd name="T67" fmla="*/ 502 h 800"/>
              <a:gd name="T68" fmla="*/ 190 w 595"/>
              <a:gd name="T69" fmla="*/ 482 h 800"/>
              <a:gd name="T70" fmla="*/ 275 w 595"/>
              <a:gd name="T71" fmla="*/ 605 h 800"/>
              <a:gd name="T72" fmla="*/ 203 w 595"/>
              <a:gd name="T73" fmla="*/ 8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95" h="800">
                <a:moveTo>
                  <a:pt x="203" y="800"/>
                </a:moveTo>
                <a:cubicBezTo>
                  <a:pt x="442" y="800"/>
                  <a:pt x="419" y="800"/>
                  <a:pt x="419" y="800"/>
                </a:cubicBezTo>
                <a:cubicBezTo>
                  <a:pt x="419" y="800"/>
                  <a:pt x="335" y="782"/>
                  <a:pt x="335" y="556"/>
                </a:cubicBezTo>
                <a:cubicBezTo>
                  <a:pt x="335" y="462"/>
                  <a:pt x="400" y="338"/>
                  <a:pt x="473" y="332"/>
                </a:cubicBezTo>
                <a:cubicBezTo>
                  <a:pt x="545" y="327"/>
                  <a:pt x="587" y="344"/>
                  <a:pt x="587" y="344"/>
                </a:cubicBezTo>
                <a:cubicBezTo>
                  <a:pt x="587" y="344"/>
                  <a:pt x="497" y="284"/>
                  <a:pt x="388" y="338"/>
                </a:cubicBezTo>
                <a:cubicBezTo>
                  <a:pt x="388" y="338"/>
                  <a:pt x="416" y="282"/>
                  <a:pt x="463" y="247"/>
                </a:cubicBezTo>
                <a:cubicBezTo>
                  <a:pt x="510" y="212"/>
                  <a:pt x="578" y="209"/>
                  <a:pt x="595" y="210"/>
                </a:cubicBezTo>
                <a:cubicBezTo>
                  <a:pt x="595" y="210"/>
                  <a:pt x="542" y="192"/>
                  <a:pt x="484" y="219"/>
                </a:cubicBezTo>
                <a:cubicBezTo>
                  <a:pt x="484" y="219"/>
                  <a:pt x="528" y="188"/>
                  <a:pt x="498" y="102"/>
                </a:cubicBezTo>
                <a:cubicBezTo>
                  <a:pt x="498" y="102"/>
                  <a:pt x="507" y="178"/>
                  <a:pt x="476" y="209"/>
                </a:cubicBezTo>
                <a:cubicBezTo>
                  <a:pt x="445" y="241"/>
                  <a:pt x="349" y="297"/>
                  <a:pt x="324" y="342"/>
                </a:cubicBezTo>
                <a:cubicBezTo>
                  <a:pt x="324" y="342"/>
                  <a:pt x="304" y="256"/>
                  <a:pt x="322" y="187"/>
                </a:cubicBezTo>
                <a:cubicBezTo>
                  <a:pt x="338" y="127"/>
                  <a:pt x="383" y="98"/>
                  <a:pt x="394" y="95"/>
                </a:cubicBezTo>
                <a:cubicBezTo>
                  <a:pt x="394" y="95"/>
                  <a:pt x="336" y="103"/>
                  <a:pt x="309" y="170"/>
                </a:cubicBezTo>
                <a:cubicBezTo>
                  <a:pt x="309" y="170"/>
                  <a:pt x="309" y="112"/>
                  <a:pt x="272" y="61"/>
                </a:cubicBezTo>
                <a:cubicBezTo>
                  <a:pt x="234" y="11"/>
                  <a:pt x="192" y="3"/>
                  <a:pt x="178" y="0"/>
                </a:cubicBezTo>
                <a:cubicBezTo>
                  <a:pt x="178" y="0"/>
                  <a:pt x="270" y="33"/>
                  <a:pt x="273" y="135"/>
                </a:cubicBezTo>
                <a:cubicBezTo>
                  <a:pt x="273" y="135"/>
                  <a:pt x="248" y="105"/>
                  <a:pt x="207" y="96"/>
                </a:cubicBezTo>
                <a:cubicBezTo>
                  <a:pt x="166" y="88"/>
                  <a:pt x="128" y="95"/>
                  <a:pt x="108" y="91"/>
                </a:cubicBezTo>
                <a:cubicBezTo>
                  <a:pt x="87" y="87"/>
                  <a:pt x="63" y="69"/>
                  <a:pt x="59" y="60"/>
                </a:cubicBezTo>
                <a:cubicBezTo>
                  <a:pt x="59" y="60"/>
                  <a:pt x="71" y="88"/>
                  <a:pt x="115" y="102"/>
                </a:cubicBezTo>
                <a:cubicBezTo>
                  <a:pt x="154" y="114"/>
                  <a:pt x="197" y="104"/>
                  <a:pt x="227" y="124"/>
                </a:cubicBezTo>
                <a:cubicBezTo>
                  <a:pt x="257" y="144"/>
                  <a:pt x="277" y="172"/>
                  <a:pt x="282" y="203"/>
                </a:cubicBezTo>
                <a:cubicBezTo>
                  <a:pt x="287" y="231"/>
                  <a:pt x="295" y="335"/>
                  <a:pt x="274" y="424"/>
                </a:cubicBezTo>
                <a:cubicBezTo>
                  <a:pt x="274" y="424"/>
                  <a:pt x="250" y="393"/>
                  <a:pt x="217" y="372"/>
                </a:cubicBezTo>
                <a:cubicBezTo>
                  <a:pt x="183" y="349"/>
                  <a:pt x="148" y="318"/>
                  <a:pt x="136" y="299"/>
                </a:cubicBezTo>
                <a:cubicBezTo>
                  <a:pt x="124" y="281"/>
                  <a:pt x="121" y="234"/>
                  <a:pt x="123" y="209"/>
                </a:cubicBezTo>
                <a:cubicBezTo>
                  <a:pt x="123" y="209"/>
                  <a:pt x="105" y="271"/>
                  <a:pt x="130" y="312"/>
                </a:cubicBezTo>
                <a:cubicBezTo>
                  <a:pt x="130" y="312"/>
                  <a:pt x="70" y="282"/>
                  <a:pt x="0" y="318"/>
                </a:cubicBezTo>
                <a:cubicBezTo>
                  <a:pt x="0" y="318"/>
                  <a:pt x="83" y="298"/>
                  <a:pt x="131" y="330"/>
                </a:cubicBezTo>
                <a:cubicBezTo>
                  <a:pt x="183" y="364"/>
                  <a:pt x="216" y="408"/>
                  <a:pt x="230" y="430"/>
                </a:cubicBezTo>
                <a:cubicBezTo>
                  <a:pt x="244" y="453"/>
                  <a:pt x="257" y="485"/>
                  <a:pt x="257" y="485"/>
                </a:cubicBezTo>
                <a:cubicBezTo>
                  <a:pt x="257" y="485"/>
                  <a:pt x="182" y="437"/>
                  <a:pt x="92" y="502"/>
                </a:cubicBezTo>
                <a:cubicBezTo>
                  <a:pt x="92" y="502"/>
                  <a:pt x="145" y="475"/>
                  <a:pt x="190" y="482"/>
                </a:cubicBezTo>
                <a:cubicBezTo>
                  <a:pt x="235" y="489"/>
                  <a:pt x="275" y="528"/>
                  <a:pt x="275" y="605"/>
                </a:cubicBezTo>
                <a:cubicBezTo>
                  <a:pt x="275" y="681"/>
                  <a:pt x="257" y="753"/>
                  <a:pt x="203" y="80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3198037" y="1688824"/>
            <a:ext cx="912999" cy="9129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01</a:t>
            </a:r>
          </a:p>
          <a:p>
            <a:pPr algn="ctr"/>
            <a:r>
              <a:rPr lang="en-US" altLang="zh-CN" sz="1000" dirty="0" smtClean="0">
                <a:solidFill>
                  <a:schemeClr val="bg1"/>
                </a:solidFill>
              </a:rPr>
              <a:t>Option here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4100835" y="1133501"/>
            <a:ext cx="912999" cy="9129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02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bg1"/>
                </a:solidFill>
              </a:rPr>
              <a:t>Option here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0" name="Freeform 17"/>
          <p:cNvSpPr>
            <a:spLocks noEditPoints="1"/>
          </p:cNvSpPr>
          <p:nvPr/>
        </p:nvSpPr>
        <p:spPr bwMode="auto">
          <a:xfrm>
            <a:off x="7058311" y="1189521"/>
            <a:ext cx="183324" cy="246826"/>
          </a:xfrm>
          <a:custGeom>
            <a:avLst/>
            <a:gdLst>
              <a:gd name="T0" fmla="*/ 47 w 65"/>
              <a:gd name="T1" fmla="*/ 6 h 87"/>
              <a:gd name="T2" fmla="*/ 53 w 65"/>
              <a:gd name="T3" fmla="*/ 40 h 87"/>
              <a:gd name="T4" fmla="*/ 47 w 65"/>
              <a:gd name="T5" fmla="*/ 55 h 87"/>
              <a:gd name="T6" fmla="*/ 17 w 65"/>
              <a:gd name="T7" fmla="*/ 55 h 87"/>
              <a:gd name="T8" fmla="*/ 11 w 65"/>
              <a:gd name="T9" fmla="*/ 40 h 87"/>
              <a:gd name="T10" fmla="*/ 17 w 65"/>
              <a:gd name="T11" fmla="*/ 6 h 87"/>
              <a:gd name="T12" fmla="*/ 18 w 65"/>
              <a:gd name="T13" fmla="*/ 28 h 87"/>
              <a:gd name="T14" fmla="*/ 47 w 65"/>
              <a:gd name="T15" fmla="*/ 28 h 87"/>
              <a:gd name="T16" fmla="*/ 42 w 65"/>
              <a:gd name="T17" fmla="*/ 11 h 87"/>
              <a:gd name="T18" fmla="*/ 22 w 65"/>
              <a:gd name="T19" fmla="*/ 11 h 87"/>
              <a:gd name="T20" fmla="*/ 18 w 65"/>
              <a:gd name="T21" fmla="*/ 28 h 87"/>
              <a:gd name="T22" fmla="*/ 47 w 65"/>
              <a:gd name="T23" fmla="*/ 32 h 87"/>
              <a:gd name="T24" fmla="*/ 18 w 65"/>
              <a:gd name="T25" fmla="*/ 40 h 87"/>
              <a:gd name="T26" fmla="*/ 22 w 65"/>
              <a:gd name="T27" fmla="*/ 50 h 87"/>
              <a:gd name="T28" fmla="*/ 42 w 65"/>
              <a:gd name="T29" fmla="*/ 50 h 87"/>
              <a:gd name="T30" fmla="*/ 47 w 65"/>
              <a:gd name="T31" fmla="*/ 32 h 87"/>
              <a:gd name="T32" fmla="*/ 12 w 65"/>
              <a:gd name="T33" fmla="*/ 87 h 87"/>
              <a:gd name="T34" fmla="*/ 32 w 65"/>
              <a:gd name="T35" fmla="*/ 87 h 87"/>
              <a:gd name="T36" fmla="*/ 52 w 65"/>
              <a:gd name="T37" fmla="*/ 87 h 87"/>
              <a:gd name="T38" fmla="*/ 52 w 65"/>
              <a:gd name="T39" fmla="*/ 80 h 87"/>
              <a:gd name="T40" fmla="*/ 35 w 65"/>
              <a:gd name="T41" fmla="*/ 72 h 87"/>
              <a:gd name="T42" fmla="*/ 62 w 65"/>
              <a:gd name="T43" fmla="*/ 52 h 87"/>
              <a:gd name="T44" fmla="*/ 65 w 65"/>
              <a:gd name="T45" fmla="*/ 30 h 87"/>
              <a:gd name="T46" fmla="*/ 58 w 65"/>
              <a:gd name="T47" fmla="*/ 30 h 87"/>
              <a:gd name="T48" fmla="*/ 56 w 65"/>
              <a:gd name="T49" fmla="*/ 50 h 87"/>
              <a:gd name="T50" fmla="*/ 32 w 65"/>
              <a:gd name="T51" fmla="*/ 66 h 87"/>
              <a:gd name="T52" fmla="*/ 14 w 65"/>
              <a:gd name="T53" fmla="*/ 58 h 87"/>
              <a:gd name="T54" fmla="*/ 6 w 65"/>
              <a:gd name="T55" fmla="*/ 40 h 87"/>
              <a:gd name="T56" fmla="*/ 3 w 65"/>
              <a:gd name="T57" fmla="*/ 27 h 87"/>
              <a:gd name="T58" fmla="*/ 0 w 65"/>
              <a:gd name="T59" fmla="*/ 40 h 87"/>
              <a:gd name="T60" fmla="*/ 9 w 65"/>
              <a:gd name="T61" fmla="*/ 63 h 87"/>
              <a:gd name="T62" fmla="*/ 29 w 65"/>
              <a:gd name="T63" fmla="*/ 72 h 87"/>
              <a:gd name="T64" fmla="*/ 12 w 65"/>
              <a:gd name="T65" fmla="*/ 80 h 87"/>
              <a:gd name="T66" fmla="*/ 12 w 65"/>
              <a:gd name="T67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5" h="87">
                <a:moveTo>
                  <a:pt x="32" y="0"/>
                </a:moveTo>
                <a:cubicBezTo>
                  <a:pt x="38" y="0"/>
                  <a:pt x="43" y="2"/>
                  <a:pt x="47" y="6"/>
                </a:cubicBezTo>
                <a:cubicBezTo>
                  <a:pt x="51" y="10"/>
                  <a:pt x="53" y="15"/>
                  <a:pt x="53" y="21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6"/>
                  <a:pt x="51" y="51"/>
                  <a:pt x="47" y="55"/>
                </a:cubicBezTo>
                <a:cubicBezTo>
                  <a:pt x="47" y="55"/>
                  <a:pt x="47" y="55"/>
                  <a:pt x="47" y="55"/>
                </a:cubicBezTo>
                <a:cubicBezTo>
                  <a:pt x="43" y="59"/>
                  <a:pt x="38" y="61"/>
                  <a:pt x="32" y="61"/>
                </a:cubicBezTo>
                <a:cubicBezTo>
                  <a:pt x="26" y="61"/>
                  <a:pt x="21" y="59"/>
                  <a:pt x="17" y="55"/>
                </a:cubicBezTo>
                <a:cubicBezTo>
                  <a:pt x="17" y="55"/>
                  <a:pt x="17" y="55"/>
                  <a:pt x="17" y="55"/>
                </a:cubicBezTo>
                <a:cubicBezTo>
                  <a:pt x="13" y="51"/>
                  <a:pt x="11" y="46"/>
                  <a:pt x="11" y="40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15"/>
                  <a:pt x="13" y="10"/>
                  <a:pt x="17" y="6"/>
                </a:cubicBezTo>
                <a:cubicBezTo>
                  <a:pt x="21" y="2"/>
                  <a:pt x="26" y="0"/>
                  <a:pt x="32" y="0"/>
                </a:cubicBezTo>
                <a:close/>
                <a:moveTo>
                  <a:pt x="18" y="28"/>
                </a:moveTo>
                <a:cubicBezTo>
                  <a:pt x="18" y="28"/>
                  <a:pt x="18" y="28"/>
                  <a:pt x="18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1"/>
                  <a:pt x="47" y="21"/>
                  <a:pt x="47" y="21"/>
                </a:cubicBezTo>
                <a:cubicBezTo>
                  <a:pt x="47" y="17"/>
                  <a:pt x="45" y="13"/>
                  <a:pt x="42" y="11"/>
                </a:cubicBezTo>
                <a:cubicBezTo>
                  <a:pt x="40" y="8"/>
                  <a:pt x="36" y="6"/>
                  <a:pt x="32" y="6"/>
                </a:cubicBezTo>
                <a:cubicBezTo>
                  <a:pt x="28" y="6"/>
                  <a:pt x="25" y="8"/>
                  <a:pt x="22" y="11"/>
                </a:cubicBezTo>
                <a:cubicBezTo>
                  <a:pt x="19" y="13"/>
                  <a:pt x="18" y="17"/>
                  <a:pt x="18" y="21"/>
                </a:cubicBezTo>
                <a:cubicBezTo>
                  <a:pt x="18" y="28"/>
                  <a:pt x="18" y="28"/>
                  <a:pt x="18" y="28"/>
                </a:cubicBezTo>
                <a:close/>
                <a:moveTo>
                  <a:pt x="47" y="32"/>
                </a:moveTo>
                <a:cubicBezTo>
                  <a:pt x="47" y="32"/>
                  <a:pt x="47" y="32"/>
                  <a:pt x="47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8" y="40"/>
                  <a:pt x="18" y="40"/>
                  <a:pt x="18" y="40"/>
                </a:cubicBezTo>
                <a:cubicBezTo>
                  <a:pt x="18" y="44"/>
                  <a:pt x="19" y="47"/>
                  <a:pt x="22" y="50"/>
                </a:cubicBezTo>
                <a:cubicBezTo>
                  <a:pt x="22" y="50"/>
                  <a:pt x="22" y="50"/>
                  <a:pt x="22" y="50"/>
                </a:cubicBezTo>
                <a:cubicBezTo>
                  <a:pt x="25" y="53"/>
                  <a:pt x="28" y="54"/>
                  <a:pt x="32" y="54"/>
                </a:cubicBezTo>
                <a:cubicBezTo>
                  <a:pt x="36" y="54"/>
                  <a:pt x="40" y="53"/>
                  <a:pt x="42" y="50"/>
                </a:cubicBezTo>
                <a:cubicBezTo>
                  <a:pt x="45" y="48"/>
                  <a:pt x="47" y="44"/>
                  <a:pt x="47" y="40"/>
                </a:cubicBezTo>
                <a:cubicBezTo>
                  <a:pt x="47" y="32"/>
                  <a:pt x="47" y="32"/>
                  <a:pt x="47" y="32"/>
                </a:cubicBezTo>
                <a:close/>
                <a:moveTo>
                  <a:pt x="12" y="87"/>
                </a:moveTo>
                <a:cubicBezTo>
                  <a:pt x="12" y="87"/>
                  <a:pt x="12" y="87"/>
                  <a:pt x="12" y="87"/>
                </a:cubicBezTo>
                <a:cubicBezTo>
                  <a:pt x="32" y="87"/>
                  <a:pt x="32" y="87"/>
                  <a:pt x="32" y="87"/>
                </a:cubicBezTo>
                <a:cubicBezTo>
                  <a:pt x="32" y="87"/>
                  <a:pt x="32" y="87"/>
                  <a:pt x="32" y="87"/>
                </a:cubicBezTo>
                <a:cubicBezTo>
                  <a:pt x="32" y="87"/>
                  <a:pt x="32" y="87"/>
                  <a:pt x="32" y="87"/>
                </a:cubicBezTo>
                <a:cubicBezTo>
                  <a:pt x="52" y="87"/>
                  <a:pt x="52" y="87"/>
                  <a:pt x="52" y="87"/>
                </a:cubicBezTo>
                <a:cubicBezTo>
                  <a:pt x="54" y="87"/>
                  <a:pt x="55" y="86"/>
                  <a:pt x="55" y="84"/>
                </a:cubicBezTo>
                <a:cubicBezTo>
                  <a:pt x="55" y="82"/>
                  <a:pt x="54" y="80"/>
                  <a:pt x="52" y="80"/>
                </a:cubicBezTo>
                <a:cubicBezTo>
                  <a:pt x="35" y="80"/>
                  <a:pt x="35" y="80"/>
                  <a:pt x="35" y="80"/>
                </a:cubicBezTo>
                <a:cubicBezTo>
                  <a:pt x="35" y="72"/>
                  <a:pt x="35" y="72"/>
                  <a:pt x="35" y="72"/>
                </a:cubicBezTo>
                <a:cubicBezTo>
                  <a:pt x="43" y="71"/>
                  <a:pt x="50" y="68"/>
                  <a:pt x="55" y="63"/>
                </a:cubicBezTo>
                <a:cubicBezTo>
                  <a:pt x="58" y="60"/>
                  <a:pt x="60" y="56"/>
                  <a:pt x="62" y="52"/>
                </a:cubicBezTo>
                <a:cubicBezTo>
                  <a:pt x="64" y="49"/>
                  <a:pt x="65" y="44"/>
                  <a:pt x="65" y="40"/>
                </a:cubicBezTo>
                <a:cubicBezTo>
                  <a:pt x="65" y="30"/>
                  <a:pt x="65" y="30"/>
                  <a:pt x="65" y="30"/>
                </a:cubicBezTo>
                <a:cubicBezTo>
                  <a:pt x="65" y="28"/>
                  <a:pt x="63" y="27"/>
                  <a:pt x="61" y="27"/>
                </a:cubicBezTo>
                <a:cubicBezTo>
                  <a:pt x="59" y="27"/>
                  <a:pt x="58" y="28"/>
                  <a:pt x="58" y="30"/>
                </a:cubicBezTo>
                <a:cubicBezTo>
                  <a:pt x="58" y="40"/>
                  <a:pt x="58" y="40"/>
                  <a:pt x="58" y="40"/>
                </a:cubicBezTo>
                <a:cubicBezTo>
                  <a:pt x="58" y="43"/>
                  <a:pt x="57" y="47"/>
                  <a:pt x="56" y="50"/>
                </a:cubicBezTo>
                <a:cubicBezTo>
                  <a:pt x="55" y="53"/>
                  <a:pt x="53" y="56"/>
                  <a:pt x="50" y="58"/>
                </a:cubicBezTo>
                <a:cubicBezTo>
                  <a:pt x="46" y="63"/>
                  <a:pt x="39" y="66"/>
                  <a:pt x="32" y="66"/>
                </a:cubicBezTo>
                <a:cubicBezTo>
                  <a:pt x="29" y="66"/>
                  <a:pt x="25" y="65"/>
                  <a:pt x="22" y="64"/>
                </a:cubicBezTo>
                <a:cubicBezTo>
                  <a:pt x="19" y="62"/>
                  <a:pt x="16" y="61"/>
                  <a:pt x="14" y="58"/>
                </a:cubicBezTo>
                <a:cubicBezTo>
                  <a:pt x="12" y="56"/>
                  <a:pt x="10" y="53"/>
                  <a:pt x="8" y="50"/>
                </a:cubicBezTo>
                <a:cubicBezTo>
                  <a:pt x="7" y="47"/>
                  <a:pt x="6" y="43"/>
                  <a:pt x="6" y="4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28"/>
                  <a:pt x="5" y="27"/>
                  <a:pt x="3" y="27"/>
                </a:cubicBezTo>
                <a:cubicBezTo>
                  <a:pt x="1" y="27"/>
                  <a:pt x="0" y="28"/>
                  <a:pt x="0" y="3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4"/>
                  <a:pt x="1" y="49"/>
                  <a:pt x="2" y="52"/>
                </a:cubicBezTo>
                <a:cubicBezTo>
                  <a:pt x="4" y="56"/>
                  <a:pt x="6" y="60"/>
                  <a:pt x="9" y="63"/>
                </a:cubicBezTo>
                <a:cubicBezTo>
                  <a:pt x="12" y="66"/>
                  <a:pt x="16" y="68"/>
                  <a:pt x="20" y="70"/>
                </a:cubicBezTo>
                <a:cubicBezTo>
                  <a:pt x="23" y="71"/>
                  <a:pt x="26" y="72"/>
                  <a:pt x="29" y="72"/>
                </a:cubicBezTo>
                <a:cubicBezTo>
                  <a:pt x="29" y="80"/>
                  <a:pt x="29" y="80"/>
                  <a:pt x="29" y="80"/>
                </a:cubicBezTo>
                <a:cubicBezTo>
                  <a:pt x="12" y="80"/>
                  <a:pt x="12" y="80"/>
                  <a:pt x="12" y="80"/>
                </a:cubicBezTo>
                <a:cubicBezTo>
                  <a:pt x="10" y="80"/>
                  <a:pt x="9" y="82"/>
                  <a:pt x="9" y="84"/>
                </a:cubicBezTo>
                <a:cubicBezTo>
                  <a:pt x="9" y="86"/>
                  <a:pt x="10" y="87"/>
                  <a:pt x="12" y="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18"/>
          <p:cNvSpPr>
            <a:spLocks noEditPoints="1"/>
          </p:cNvSpPr>
          <p:nvPr/>
        </p:nvSpPr>
        <p:spPr bwMode="auto">
          <a:xfrm>
            <a:off x="6523102" y="3372171"/>
            <a:ext cx="245630" cy="201296"/>
          </a:xfrm>
          <a:custGeom>
            <a:avLst/>
            <a:gdLst>
              <a:gd name="T0" fmla="*/ 76 w 87"/>
              <a:gd name="T1" fmla="*/ 27 h 71"/>
              <a:gd name="T2" fmla="*/ 69 w 87"/>
              <a:gd name="T3" fmla="*/ 27 h 71"/>
              <a:gd name="T4" fmla="*/ 21 w 87"/>
              <a:gd name="T5" fmla="*/ 11 h 71"/>
              <a:gd name="T6" fmla="*/ 10 w 87"/>
              <a:gd name="T7" fmla="*/ 11 h 71"/>
              <a:gd name="T8" fmla="*/ 20 w 87"/>
              <a:gd name="T9" fmla="*/ 12 h 71"/>
              <a:gd name="T10" fmla="*/ 6 w 87"/>
              <a:gd name="T11" fmla="*/ 12 h 71"/>
              <a:gd name="T12" fmla="*/ 6 w 87"/>
              <a:gd name="T13" fmla="*/ 9 h 71"/>
              <a:gd name="T14" fmla="*/ 8 w 87"/>
              <a:gd name="T15" fmla="*/ 7 h 71"/>
              <a:gd name="T16" fmla="*/ 24 w 87"/>
              <a:gd name="T17" fmla="*/ 2 h 71"/>
              <a:gd name="T18" fmla="*/ 60 w 87"/>
              <a:gd name="T19" fmla="*/ 0 h 71"/>
              <a:gd name="T20" fmla="*/ 67 w 87"/>
              <a:gd name="T21" fmla="*/ 12 h 71"/>
              <a:gd name="T22" fmla="*/ 87 w 87"/>
              <a:gd name="T23" fmla="*/ 16 h 71"/>
              <a:gd name="T24" fmla="*/ 87 w 87"/>
              <a:gd name="T25" fmla="*/ 68 h 71"/>
              <a:gd name="T26" fmla="*/ 84 w 87"/>
              <a:gd name="T27" fmla="*/ 71 h 71"/>
              <a:gd name="T28" fmla="*/ 0 w 87"/>
              <a:gd name="T29" fmla="*/ 68 h 71"/>
              <a:gd name="T30" fmla="*/ 0 w 87"/>
              <a:gd name="T31" fmla="*/ 16 h 71"/>
              <a:gd name="T32" fmla="*/ 3 w 87"/>
              <a:gd name="T33" fmla="*/ 12 h 71"/>
              <a:gd name="T34" fmla="*/ 44 w 87"/>
              <a:gd name="T35" fmla="*/ 26 h 71"/>
              <a:gd name="T36" fmla="*/ 52 w 87"/>
              <a:gd name="T37" fmla="*/ 29 h 71"/>
              <a:gd name="T38" fmla="*/ 44 w 87"/>
              <a:gd name="T39" fmla="*/ 48 h 71"/>
              <a:gd name="T40" fmla="*/ 44 w 87"/>
              <a:gd name="T41" fmla="*/ 26 h 71"/>
              <a:gd name="T42" fmla="*/ 49 w 87"/>
              <a:gd name="T43" fmla="*/ 32 h 71"/>
              <a:gd name="T44" fmla="*/ 36 w 87"/>
              <a:gd name="T45" fmla="*/ 37 h 71"/>
              <a:gd name="T46" fmla="*/ 51 w 87"/>
              <a:gd name="T47" fmla="*/ 37 h 71"/>
              <a:gd name="T48" fmla="*/ 49 w 87"/>
              <a:gd name="T49" fmla="*/ 32 h 71"/>
              <a:gd name="T50" fmla="*/ 23 w 87"/>
              <a:gd name="T51" fmla="*/ 19 h 71"/>
              <a:gd name="T52" fmla="*/ 7 w 87"/>
              <a:gd name="T53" fmla="*/ 64 h 71"/>
              <a:gd name="T54" fmla="*/ 81 w 87"/>
              <a:gd name="T55" fmla="*/ 19 h 71"/>
              <a:gd name="T56" fmla="*/ 65 w 87"/>
              <a:gd name="T57" fmla="*/ 19 h 71"/>
              <a:gd name="T58" fmla="*/ 58 w 87"/>
              <a:gd name="T59" fmla="*/ 7 h 71"/>
              <a:gd name="T60" fmla="*/ 26 w 87"/>
              <a:gd name="T61" fmla="*/ 17 h 71"/>
              <a:gd name="T62" fmla="*/ 44 w 87"/>
              <a:gd name="T63" fmla="*/ 14 h 71"/>
              <a:gd name="T64" fmla="*/ 67 w 87"/>
              <a:gd name="T65" fmla="*/ 37 h 71"/>
              <a:gd name="T66" fmla="*/ 20 w 87"/>
              <a:gd name="T67" fmla="*/ 37 h 71"/>
              <a:gd name="T68" fmla="*/ 44 w 87"/>
              <a:gd name="T69" fmla="*/ 21 h 71"/>
              <a:gd name="T70" fmla="*/ 27 w 87"/>
              <a:gd name="T71" fmla="*/ 37 h 71"/>
              <a:gd name="T72" fmla="*/ 60 w 87"/>
              <a:gd name="T73" fmla="*/ 3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7" h="71">
                <a:moveTo>
                  <a:pt x="72" y="24"/>
                </a:moveTo>
                <a:cubicBezTo>
                  <a:pt x="74" y="24"/>
                  <a:pt x="76" y="25"/>
                  <a:pt x="76" y="27"/>
                </a:cubicBezTo>
                <a:cubicBezTo>
                  <a:pt x="76" y="28"/>
                  <a:pt x="74" y="30"/>
                  <a:pt x="72" y="30"/>
                </a:cubicBezTo>
                <a:cubicBezTo>
                  <a:pt x="71" y="30"/>
                  <a:pt x="69" y="28"/>
                  <a:pt x="69" y="27"/>
                </a:cubicBezTo>
                <a:cubicBezTo>
                  <a:pt x="69" y="25"/>
                  <a:pt x="71" y="24"/>
                  <a:pt x="72" y="24"/>
                </a:cubicBezTo>
                <a:close/>
                <a:moveTo>
                  <a:pt x="21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2"/>
                  <a:pt x="10" y="12"/>
                  <a:pt x="10" y="12"/>
                </a:cubicBezTo>
                <a:cubicBezTo>
                  <a:pt x="20" y="12"/>
                  <a:pt x="20" y="12"/>
                  <a:pt x="20" y="12"/>
                </a:cubicBezTo>
                <a:cubicBezTo>
                  <a:pt x="21" y="11"/>
                  <a:pt x="21" y="11"/>
                  <a:pt x="21" y="11"/>
                </a:cubicBezTo>
                <a:close/>
                <a:moveTo>
                  <a:pt x="6" y="12"/>
                </a:moveTo>
                <a:cubicBezTo>
                  <a:pt x="6" y="12"/>
                  <a:pt x="6" y="12"/>
                  <a:pt x="6" y="12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8"/>
                  <a:pt x="7" y="7"/>
                  <a:pt x="8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4" y="2"/>
                  <a:pt x="24" y="2"/>
                  <a:pt x="24" y="2"/>
                </a:cubicBezTo>
                <a:cubicBezTo>
                  <a:pt x="25" y="1"/>
                  <a:pt x="26" y="0"/>
                  <a:pt x="27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2" y="0"/>
                  <a:pt x="63" y="1"/>
                  <a:pt x="63" y="3"/>
                </a:cubicBezTo>
                <a:cubicBezTo>
                  <a:pt x="67" y="12"/>
                  <a:pt x="67" y="12"/>
                  <a:pt x="67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6" y="12"/>
                  <a:pt x="87" y="14"/>
                  <a:pt x="87" y="16"/>
                </a:cubicBezTo>
                <a:cubicBezTo>
                  <a:pt x="87" y="16"/>
                  <a:pt x="87" y="16"/>
                  <a:pt x="87" y="16"/>
                </a:cubicBezTo>
                <a:cubicBezTo>
                  <a:pt x="87" y="68"/>
                  <a:pt x="87" y="68"/>
                  <a:pt x="87" y="68"/>
                </a:cubicBezTo>
                <a:cubicBezTo>
                  <a:pt x="87" y="69"/>
                  <a:pt x="86" y="71"/>
                  <a:pt x="84" y="71"/>
                </a:cubicBezTo>
                <a:cubicBezTo>
                  <a:pt x="84" y="71"/>
                  <a:pt x="84" y="71"/>
                  <a:pt x="84" y="71"/>
                </a:cubicBezTo>
                <a:cubicBezTo>
                  <a:pt x="3" y="71"/>
                  <a:pt x="3" y="71"/>
                  <a:pt x="3" y="71"/>
                </a:cubicBezTo>
                <a:cubicBezTo>
                  <a:pt x="1" y="71"/>
                  <a:pt x="0" y="69"/>
                  <a:pt x="0" y="68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4"/>
                  <a:pt x="1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2"/>
                  <a:pt x="6" y="12"/>
                  <a:pt x="6" y="12"/>
                </a:cubicBezTo>
                <a:close/>
                <a:moveTo>
                  <a:pt x="44" y="26"/>
                </a:moveTo>
                <a:cubicBezTo>
                  <a:pt x="44" y="26"/>
                  <a:pt x="44" y="26"/>
                  <a:pt x="44" y="26"/>
                </a:cubicBezTo>
                <a:cubicBezTo>
                  <a:pt x="47" y="26"/>
                  <a:pt x="50" y="27"/>
                  <a:pt x="52" y="29"/>
                </a:cubicBezTo>
                <a:cubicBezTo>
                  <a:pt x="54" y="31"/>
                  <a:pt x="55" y="34"/>
                  <a:pt x="55" y="37"/>
                </a:cubicBezTo>
                <a:cubicBezTo>
                  <a:pt x="55" y="43"/>
                  <a:pt x="50" y="48"/>
                  <a:pt x="44" y="48"/>
                </a:cubicBezTo>
                <a:cubicBezTo>
                  <a:pt x="37" y="48"/>
                  <a:pt x="32" y="43"/>
                  <a:pt x="32" y="37"/>
                </a:cubicBezTo>
                <a:cubicBezTo>
                  <a:pt x="32" y="31"/>
                  <a:pt x="37" y="26"/>
                  <a:pt x="44" y="26"/>
                </a:cubicBezTo>
                <a:close/>
                <a:moveTo>
                  <a:pt x="49" y="32"/>
                </a:moveTo>
                <a:cubicBezTo>
                  <a:pt x="49" y="32"/>
                  <a:pt x="49" y="32"/>
                  <a:pt x="49" y="32"/>
                </a:cubicBezTo>
                <a:cubicBezTo>
                  <a:pt x="48" y="31"/>
                  <a:pt x="46" y="30"/>
                  <a:pt x="44" y="30"/>
                </a:cubicBezTo>
                <a:cubicBezTo>
                  <a:pt x="40" y="30"/>
                  <a:pt x="36" y="33"/>
                  <a:pt x="36" y="37"/>
                </a:cubicBezTo>
                <a:cubicBezTo>
                  <a:pt x="36" y="41"/>
                  <a:pt x="40" y="44"/>
                  <a:pt x="44" y="44"/>
                </a:cubicBezTo>
                <a:cubicBezTo>
                  <a:pt x="48" y="44"/>
                  <a:pt x="51" y="41"/>
                  <a:pt x="51" y="37"/>
                </a:cubicBezTo>
                <a:cubicBezTo>
                  <a:pt x="51" y="35"/>
                  <a:pt x="50" y="33"/>
                  <a:pt x="49" y="32"/>
                </a:cubicBezTo>
                <a:cubicBezTo>
                  <a:pt x="49" y="32"/>
                  <a:pt x="49" y="32"/>
                  <a:pt x="49" y="32"/>
                </a:cubicBezTo>
                <a:close/>
                <a:moveTo>
                  <a:pt x="23" y="19"/>
                </a:moveTo>
                <a:cubicBezTo>
                  <a:pt x="23" y="19"/>
                  <a:pt x="23" y="19"/>
                  <a:pt x="23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64"/>
                  <a:pt x="7" y="64"/>
                  <a:pt x="7" y="64"/>
                </a:cubicBezTo>
                <a:cubicBezTo>
                  <a:pt x="81" y="64"/>
                  <a:pt x="81" y="64"/>
                  <a:pt x="81" y="64"/>
                </a:cubicBezTo>
                <a:cubicBezTo>
                  <a:pt x="81" y="19"/>
                  <a:pt x="81" y="19"/>
                  <a:pt x="81" y="19"/>
                </a:cubicBezTo>
                <a:cubicBezTo>
                  <a:pt x="65" y="19"/>
                  <a:pt x="65" y="19"/>
                  <a:pt x="65" y="19"/>
                </a:cubicBezTo>
                <a:cubicBezTo>
                  <a:pt x="65" y="19"/>
                  <a:pt x="65" y="19"/>
                  <a:pt x="65" y="19"/>
                </a:cubicBezTo>
                <a:cubicBezTo>
                  <a:pt x="63" y="19"/>
                  <a:pt x="62" y="18"/>
                  <a:pt x="61" y="17"/>
                </a:cubicBezTo>
                <a:cubicBezTo>
                  <a:pt x="58" y="7"/>
                  <a:pt x="58" y="7"/>
                  <a:pt x="58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8"/>
                  <a:pt x="24" y="19"/>
                  <a:pt x="23" y="19"/>
                </a:cubicBezTo>
                <a:close/>
                <a:moveTo>
                  <a:pt x="44" y="14"/>
                </a:moveTo>
                <a:cubicBezTo>
                  <a:pt x="44" y="14"/>
                  <a:pt x="44" y="14"/>
                  <a:pt x="44" y="14"/>
                </a:cubicBezTo>
                <a:cubicBezTo>
                  <a:pt x="56" y="14"/>
                  <a:pt x="67" y="24"/>
                  <a:pt x="67" y="37"/>
                </a:cubicBezTo>
                <a:cubicBezTo>
                  <a:pt x="67" y="50"/>
                  <a:pt x="56" y="60"/>
                  <a:pt x="44" y="60"/>
                </a:cubicBezTo>
                <a:cubicBezTo>
                  <a:pt x="31" y="60"/>
                  <a:pt x="20" y="50"/>
                  <a:pt x="20" y="37"/>
                </a:cubicBezTo>
                <a:cubicBezTo>
                  <a:pt x="20" y="24"/>
                  <a:pt x="31" y="14"/>
                  <a:pt x="44" y="14"/>
                </a:cubicBezTo>
                <a:close/>
                <a:moveTo>
                  <a:pt x="44" y="21"/>
                </a:moveTo>
                <a:cubicBezTo>
                  <a:pt x="44" y="21"/>
                  <a:pt x="44" y="21"/>
                  <a:pt x="44" y="21"/>
                </a:cubicBezTo>
                <a:cubicBezTo>
                  <a:pt x="35" y="21"/>
                  <a:pt x="27" y="28"/>
                  <a:pt x="27" y="37"/>
                </a:cubicBezTo>
                <a:cubicBezTo>
                  <a:pt x="27" y="46"/>
                  <a:pt x="35" y="54"/>
                  <a:pt x="44" y="54"/>
                </a:cubicBezTo>
                <a:cubicBezTo>
                  <a:pt x="53" y="54"/>
                  <a:pt x="60" y="46"/>
                  <a:pt x="60" y="37"/>
                </a:cubicBezTo>
                <a:cubicBezTo>
                  <a:pt x="60" y="28"/>
                  <a:pt x="53" y="21"/>
                  <a:pt x="44" y="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19"/>
          <p:cNvSpPr>
            <a:spLocks noEditPoints="1"/>
          </p:cNvSpPr>
          <p:nvPr/>
        </p:nvSpPr>
        <p:spPr bwMode="auto">
          <a:xfrm>
            <a:off x="2561478" y="3353000"/>
            <a:ext cx="294756" cy="239638"/>
          </a:xfrm>
          <a:custGeom>
            <a:avLst/>
            <a:gdLst>
              <a:gd name="T0" fmla="*/ 80 w 104"/>
              <a:gd name="T1" fmla="*/ 19 h 85"/>
              <a:gd name="T2" fmla="*/ 93 w 104"/>
              <a:gd name="T3" fmla="*/ 50 h 85"/>
              <a:gd name="T4" fmla="*/ 104 w 104"/>
              <a:gd name="T5" fmla="*/ 68 h 85"/>
              <a:gd name="T6" fmla="*/ 98 w 104"/>
              <a:gd name="T7" fmla="*/ 80 h 85"/>
              <a:gd name="T8" fmla="*/ 94 w 104"/>
              <a:gd name="T9" fmla="*/ 82 h 85"/>
              <a:gd name="T10" fmla="*/ 13 w 104"/>
              <a:gd name="T11" fmla="*/ 85 h 85"/>
              <a:gd name="T12" fmla="*/ 10 w 104"/>
              <a:gd name="T13" fmla="*/ 80 h 85"/>
              <a:gd name="T14" fmla="*/ 1 w 104"/>
              <a:gd name="T15" fmla="*/ 78 h 85"/>
              <a:gd name="T16" fmla="*/ 1 w 104"/>
              <a:gd name="T17" fmla="*/ 60 h 85"/>
              <a:gd name="T18" fmla="*/ 5 w 104"/>
              <a:gd name="T19" fmla="*/ 37 h 85"/>
              <a:gd name="T20" fmla="*/ 29 w 104"/>
              <a:gd name="T21" fmla="*/ 20 h 85"/>
              <a:gd name="T22" fmla="*/ 62 w 104"/>
              <a:gd name="T23" fmla="*/ 78 h 85"/>
              <a:gd name="T24" fmla="*/ 62 w 104"/>
              <a:gd name="T25" fmla="*/ 75 h 85"/>
              <a:gd name="T26" fmla="*/ 66 w 104"/>
              <a:gd name="T27" fmla="*/ 63 h 85"/>
              <a:gd name="T28" fmla="*/ 75 w 104"/>
              <a:gd name="T29" fmla="*/ 71 h 85"/>
              <a:gd name="T30" fmla="*/ 74 w 104"/>
              <a:gd name="T31" fmla="*/ 57 h 85"/>
              <a:gd name="T32" fmla="*/ 72 w 104"/>
              <a:gd name="T33" fmla="*/ 53 h 85"/>
              <a:gd name="T34" fmla="*/ 71 w 104"/>
              <a:gd name="T35" fmla="*/ 53 h 85"/>
              <a:gd name="T36" fmla="*/ 70 w 104"/>
              <a:gd name="T37" fmla="*/ 51 h 85"/>
              <a:gd name="T38" fmla="*/ 41 w 104"/>
              <a:gd name="T39" fmla="*/ 44 h 85"/>
              <a:gd name="T40" fmla="*/ 32 w 104"/>
              <a:gd name="T41" fmla="*/ 53 h 85"/>
              <a:gd name="T42" fmla="*/ 32 w 104"/>
              <a:gd name="T43" fmla="*/ 53 h 85"/>
              <a:gd name="T44" fmla="*/ 29 w 104"/>
              <a:gd name="T45" fmla="*/ 64 h 85"/>
              <a:gd name="T46" fmla="*/ 37 w 104"/>
              <a:gd name="T47" fmla="*/ 72 h 85"/>
              <a:gd name="T48" fmla="*/ 41 w 104"/>
              <a:gd name="T49" fmla="*/ 63 h 85"/>
              <a:gd name="T50" fmla="*/ 41 w 104"/>
              <a:gd name="T51" fmla="*/ 75 h 85"/>
              <a:gd name="T52" fmla="*/ 52 w 104"/>
              <a:gd name="T53" fmla="*/ 40 h 85"/>
              <a:gd name="T54" fmla="*/ 52 w 104"/>
              <a:gd name="T55" fmla="*/ 7 h 85"/>
              <a:gd name="T56" fmla="*/ 17 w 104"/>
              <a:gd name="T57" fmla="*/ 78 h 85"/>
              <a:gd name="T58" fmla="*/ 23 w 104"/>
              <a:gd name="T59" fmla="*/ 76 h 85"/>
              <a:gd name="T60" fmla="*/ 23 w 104"/>
              <a:gd name="T61" fmla="*/ 56 h 85"/>
              <a:gd name="T62" fmla="*/ 8 w 104"/>
              <a:gd name="T63" fmla="*/ 63 h 85"/>
              <a:gd name="T64" fmla="*/ 7 w 104"/>
              <a:gd name="T65" fmla="*/ 73 h 85"/>
              <a:gd name="T66" fmla="*/ 15 w 104"/>
              <a:gd name="T67" fmla="*/ 65 h 85"/>
              <a:gd name="T68" fmla="*/ 29 w 104"/>
              <a:gd name="T69" fmla="*/ 27 h 85"/>
              <a:gd name="T70" fmla="*/ 24 w 104"/>
              <a:gd name="T71" fmla="*/ 25 h 85"/>
              <a:gd name="T72" fmla="*/ 15 w 104"/>
              <a:gd name="T73" fmla="*/ 45 h 85"/>
              <a:gd name="T74" fmla="*/ 26 w 104"/>
              <a:gd name="T75" fmla="*/ 49 h 85"/>
              <a:gd name="T76" fmla="*/ 36 w 104"/>
              <a:gd name="T77" fmla="*/ 40 h 85"/>
              <a:gd name="T78" fmla="*/ 35 w 104"/>
              <a:gd name="T79" fmla="*/ 39 h 85"/>
              <a:gd name="T80" fmla="*/ 29 w 104"/>
              <a:gd name="T81" fmla="*/ 27 h 85"/>
              <a:gd name="T82" fmla="*/ 87 w 104"/>
              <a:gd name="T83" fmla="*/ 78 h 85"/>
              <a:gd name="T84" fmla="*/ 89 w 104"/>
              <a:gd name="T85" fmla="*/ 65 h 85"/>
              <a:gd name="T86" fmla="*/ 97 w 104"/>
              <a:gd name="T87" fmla="*/ 73 h 85"/>
              <a:gd name="T88" fmla="*/ 96 w 104"/>
              <a:gd name="T89" fmla="*/ 63 h 85"/>
              <a:gd name="T90" fmla="*/ 88 w 104"/>
              <a:gd name="T91" fmla="*/ 54 h 85"/>
              <a:gd name="T92" fmla="*/ 82 w 104"/>
              <a:gd name="T93" fmla="*/ 71 h 85"/>
              <a:gd name="T94" fmla="*/ 87 w 104"/>
              <a:gd name="T95" fmla="*/ 78 h 85"/>
              <a:gd name="T96" fmla="*/ 75 w 104"/>
              <a:gd name="T97" fmla="*/ 27 h 85"/>
              <a:gd name="T98" fmla="*/ 75 w 104"/>
              <a:gd name="T99" fmla="*/ 27 h 85"/>
              <a:gd name="T100" fmla="*/ 68 w 104"/>
              <a:gd name="T101" fmla="*/ 39 h 85"/>
              <a:gd name="T102" fmla="*/ 74 w 104"/>
              <a:gd name="T103" fmla="*/ 46 h 85"/>
              <a:gd name="T104" fmla="*/ 78 w 104"/>
              <a:gd name="T105" fmla="*/ 49 h 85"/>
              <a:gd name="T106" fmla="*/ 88 w 104"/>
              <a:gd name="T107" fmla="*/ 45 h 85"/>
              <a:gd name="T108" fmla="*/ 80 w 104"/>
              <a:gd name="T109" fmla="*/ 2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4" h="85">
                <a:moveTo>
                  <a:pt x="52" y="0"/>
                </a:moveTo>
                <a:cubicBezTo>
                  <a:pt x="63" y="0"/>
                  <a:pt x="73" y="8"/>
                  <a:pt x="75" y="20"/>
                </a:cubicBezTo>
                <a:cubicBezTo>
                  <a:pt x="76" y="19"/>
                  <a:pt x="78" y="19"/>
                  <a:pt x="80" y="19"/>
                </a:cubicBezTo>
                <a:cubicBezTo>
                  <a:pt x="85" y="19"/>
                  <a:pt x="90" y="21"/>
                  <a:pt x="93" y="24"/>
                </a:cubicBezTo>
                <a:cubicBezTo>
                  <a:pt x="96" y="27"/>
                  <a:pt x="98" y="32"/>
                  <a:pt x="98" y="37"/>
                </a:cubicBezTo>
                <a:cubicBezTo>
                  <a:pt x="98" y="42"/>
                  <a:pt x="97" y="46"/>
                  <a:pt x="93" y="50"/>
                </a:cubicBezTo>
                <a:cubicBezTo>
                  <a:pt x="98" y="54"/>
                  <a:pt x="98" y="54"/>
                  <a:pt x="98" y="54"/>
                </a:cubicBezTo>
                <a:cubicBezTo>
                  <a:pt x="100" y="56"/>
                  <a:pt x="101" y="58"/>
                  <a:pt x="102" y="60"/>
                </a:cubicBezTo>
                <a:cubicBezTo>
                  <a:pt x="103" y="63"/>
                  <a:pt x="104" y="65"/>
                  <a:pt x="104" y="68"/>
                </a:cubicBezTo>
                <a:cubicBezTo>
                  <a:pt x="104" y="74"/>
                  <a:pt x="104" y="74"/>
                  <a:pt x="104" y="74"/>
                </a:cubicBezTo>
                <a:cubicBezTo>
                  <a:pt x="104" y="75"/>
                  <a:pt x="103" y="77"/>
                  <a:pt x="102" y="78"/>
                </a:cubicBezTo>
                <a:cubicBezTo>
                  <a:pt x="102" y="79"/>
                  <a:pt x="100" y="80"/>
                  <a:pt x="98" y="80"/>
                </a:cubicBezTo>
                <a:cubicBezTo>
                  <a:pt x="98" y="80"/>
                  <a:pt x="98" y="80"/>
                  <a:pt x="98" y="80"/>
                </a:cubicBezTo>
                <a:cubicBezTo>
                  <a:pt x="94" y="80"/>
                  <a:pt x="94" y="80"/>
                  <a:pt x="94" y="80"/>
                </a:cubicBezTo>
                <a:cubicBezTo>
                  <a:pt x="94" y="82"/>
                  <a:pt x="94" y="82"/>
                  <a:pt x="94" y="82"/>
                </a:cubicBezTo>
                <a:cubicBezTo>
                  <a:pt x="94" y="84"/>
                  <a:pt x="92" y="85"/>
                  <a:pt x="90" y="85"/>
                </a:cubicBezTo>
                <a:cubicBezTo>
                  <a:pt x="90" y="85"/>
                  <a:pt x="90" y="85"/>
                  <a:pt x="90" y="85"/>
                </a:cubicBezTo>
                <a:cubicBezTo>
                  <a:pt x="13" y="85"/>
                  <a:pt x="13" y="85"/>
                  <a:pt x="13" y="85"/>
                </a:cubicBezTo>
                <a:cubicBezTo>
                  <a:pt x="13" y="85"/>
                  <a:pt x="13" y="85"/>
                  <a:pt x="13" y="85"/>
                </a:cubicBezTo>
                <a:cubicBezTo>
                  <a:pt x="11" y="85"/>
                  <a:pt x="10" y="84"/>
                  <a:pt x="10" y="82"/>
                </a:cubicBezTo>
                <a:cubicBezTo>
                  <a:pt x="10" y="80"/>
                  <a:pt x="10" y="80"/>
                  <a:pt x="10" y="80"/>
                </a:cubicBezTo>
                <a:cubicBezTo>
                  <a:pt x="6" y="80"/>
                  <a:pt x="6" y="80"/>
                  <a:pt x="6" y="80"/>
                </a:cubicBezTo>
                <a:cubicBezTo>
                  <a:pt x="5" y="80"/>
                  <a:pt x="5" y="80"/>
                  <a:pt x="5" y="80"/>
                </a:cubicBezTo>
                <a:cubicBezTo>
                  <a:pt x="3" y="80"/>
                  <a:pt x="2" y="79"/>
                  <a:pt x="1" y="78"/>
                </a:cubicBezTo>
                <a:cubicBezTo>
                  <a:pt x="0" y="77"/>
                  <a:pt x="0" y="75"/>
                  <a:pt x="0" y="74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5"/>
                  <a:pt x="0" y="63"/>
                  <a:pt x="1" y="60"/>
                </a:cubicBezTo>
                <a:cubicBezTo>
                  <a:pt x="2" y="58"/>
                  <a:pt x="4" y="56"/>
                  <a:pt x="6" y="54"/>
                </a:cubicBezTo>
                <a:cubicBezTo>
                  <a:pt x="10" y="50"/>
                  <a:pt x="10" y="50"/>
                  <a:pt x="10" y="50"/>
                </a:cubicBezTo>
                <a:cubicBezTo>
                  <a:pt x="7" y="46"/>
                  <a:pt x="5" y="42"/>
                  <a:pt x="5" y="37"/>
                </a:cubicBezTo>
                <a:cubicBezTo>
                  <a:pt x="5" y="32"/>
                  <a:pt x="7" y="27"/>
                  <a:pt x="11" y="24"/>
                </a:cubicBezTo>
                <a:cubicBezTo>
                  <a:pt x="14" y="21"/>
                  <a:pt x="19" y="19"/>
                  <a:pt x="24" y="19"/>
                </a:cubicBezTo>
                <a:cubicBezTo>
                  <a:pt x="25" y="19"/>
                  <a:pt x="27" y="19"/>
                  <a:pt x="29" y="20"/>
                </a:cubicBezTo>
                <a:cubicBezTo>
                  <a:pt x="31" y="8"/>
                  <a:pt x="40" y="0"/>
                  <a:pt x="52" y="0"/>
                </a:cubicBezTo>
                <a:close/>
                <a:moveTo>
                  <a:pt x="62" y="78"/>
                </a:moveTo>
                <a:cubicBezTo>
                  <a:pt x="62" y="78"/>
                  <a:pt x="62" y="78"/>
                  <a:pt x="62" y="78"/>
                </a:cubicBezTo>
                <a:cubicBezTo>
                  <a:pt x="62" y="75"/>
                  <a:pt x="62" y="75"/>
                  <a:pt x="62" y="75"/>
                </a:cubicBezTo>
                <a:cubicBezTo>
                  <a:pt x="62" y="75"/>
                  <a:pt x="62" y="75"/>
                  <a:pt x="62" y="75"/>
                </a:cubicBezTo>
                <a:cubicBezTo>
                  <a:pt x="62" y="75"/>
                  <a:pt x="62" y="75"/>
                  <a:pt x="62" y="75"/>
                </a:cubicBezTo>
                <a:cubicBezTo>
                  <a:pt x="62" y="63"/>
                  <a:pt x="62" y="63"/>
                  <a:pt x="62" y="63"/>
                </a:cubicBezTo>
                <a:cubicBezTo>
                  <a:pt x="62" y="62"/>
                  <a:pt x="63" y="61"/>
                  <a:pt x="64" y="61"/>
                </a:cubicBezTo>
                <a:cubicBezTo>
                  <a:pt x="65" y="61"/>
                  <a:pt x="66" y="62"/>
                  <a:pt x="66" y="63"/>
                </a:cubicBezTo>
                <a:cubicBezTo>
                  <a:pt x="66" y="72"/>
                  <a:pt x="66" y="72"/>
                  <a:pt x="66" y="72"/>
                </a:cubicBezTo>
                <a:cubicBezTo>
                  <a:pt x="75" y="72"/>
                  <a:pt x="75" y="72"/>
                  <a:pt x="75" y="72"/>
                </a:cubicBezTo>
                <a:cubicBezTo>
                  <a:pt x="75" y="72"/>
                  <a:pt x="75" y="71"/>
                  <a:pt x="75" y="71"/>
                </a:cubicBezTo>
                <a:cubicBezTo>
                  <a:pt x="75" y="64"/>
                  <a:pt x="75" y="64"/>
                  <a:pt x="75" y="64"/>
                </a:cubicBezTo>
                <a:cubicBezTo>
                  <a:pt x="75" y="61"/>
                  <a:pt x="75" y="59"/>
                  <a:pt x="74" y="57"/>
                </a:cubicBezTo>
                <a:cubicBezTo>
                  <a:pt x="74" y="57"/>
                  <a:pt x="74" y="57"/>
                  <a:pt x="74" y="57"/>
                </a:cubicBezTo>
                <a:cubicBezTo>
                  <a:pt x="74" y="57"/>
                  <a:pt x="74" y="57"/>
                  <a:pt x="74" y="57"/>
                </a:cubicBezTo>
                <a:cubicBezTo>
                  <a:pt x="73" y="56"/>
                  <a:pt x="72" y="54"/>
                  <a:pt x="72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1" y="53"/>
                  <a:pt x="71" y="53"/>
                  <a:pt x="71" y="53"/>
                </a:cubicBezTo>
                <a:cubicBezTo>
                  <a:pt x="71" y="53"/>
                  <a:pt x="71" y="53"/>
                  <a:pt x="71" y="53"/>
                </a:cubicBezTo>
                <a:cubicBezTo>
                  <a:pt x="71" y="52"/>
                  <a:pt x="70" y="51"/>
                  <a:pt x="70" y="51"/>
                </a:cubicBezTo>
                <a:cubicBezTo>
                  <a:pt x="70" y="51"/>
                  <a:pt x="70" y="51"/>
                  <a:pt x="70" y="51"/>
                </a:cubicBezTo>
                <a:cubicBezTo>
                  <a:pt x="62" y="44"/>
                  <a:pt x="62" y="44"/>
                  <a:pt x="62" y="44"/>
                </a:cubicBezTo>
                <a:cubicBezTo>
                  <a:pt x="59" y="45"/>
                  <a:pt x="56" y="46"/>
                  <a:pt x="52" y="46"/>
                </a:cubicBezTo>
                <a:cubicBezTo>
                  <a:pt x="48" y="46"/>
                  <a:pt x="44" y="45"/>
                  <a:pt x="41" y="44"/>
                </a:cubicBezTo>
                <a:cubicBezTo>
                  <a:pt x="34" y="51"/>
                  <a:pt x="34" y="51"/>
                  <a:pt x="34" y="51"/>
                </a:cubicBezTo>
                <a:cubicBezTo>
                  <a:pt x="34" y="51"/>
                  <a:pt x="34" y="51"/>
                  <a:pt x="34" y="51"/>
                </a:cubicBezTo>
                <a:cubicBezTo>
                  <a:pt x="33" y="51"/>
                  <a:pt x="33" y="52"/>
                  <a:pt x="32" y="53"/>
                </a:cubicBezTo>
                <a:cubicBezTo>
                  <a:pt x="32" y="53"/>
                  <a:pt x="32" y="53"/>
                  <a:pt x="32" y="53"/>
                </a:cubicBezTo>
                <a:cubicBezTo>
                  <a:pt x="32" y="53"/>
                  <a:pt x="32" y="53"/>
                  <a:pt x="32" y="53"/>
                </a:cubicBezTo>
                <a:cubicBezTo>
                  <a:pt x="32" y="53"/>
                  <a:pt x="32" y="53"/>
                  <a:pt x="32" y="53"/>
                </a:cubicBezTo>
                <a:cubicBezTo>
                  <a:pt x="32" y="53"/>
                  <a:pt x="32" y="53"/>
                  <a:pt x="32" y="53"/>
                </a:cubicBezTo>
                <a:cubicBezTo>
                  <a:pt x="31" y="54"/>
                  <a:pt x="30" y="56"/>
                  <a:pt x="30" y="57"/>
                </a:cubicBezTo>
                <a:cubicBezTo>
                  <a:pt x="29" y="59"/>
                  <a:pt x="29" y="61"/>
                  <a:pt x="29" y="64"/>
                </a:cubicBezTo>
                <a:cubicBezTo>
                  <a:pt x="29" y="71"/>
                  <a:pt x="29" y="71"/>
                  <a:pt x="29" y="71"/>
                </a:cubicBezTo>
                <a:cubicBezTo>
                  <a:pt x="29" y="71"/>
                  <a:pt x="29" y="72"/>
                  <a:pt x="29" y="72"/>
                </a:cubicBezTo>
                <a:cubicBezTo>
                  <a:pt x="37" y="72"/>
                  <a:pt x="37" y="72"/>
                  <a:pt x="37" y="72"/>
                </a:cubicBezTo>
                <a:cubicBezTo>
                  <a:pt x="37" y="63"/>
                  <a:pt x="37" y="63"/>
                  <a:pt x="37" y="63"/>
                </a:cubicBezTo>
                <a:cubicBezTo>
                  <a:pt x="37" y="62"/>
                  <a:pt x="38" y="61"/>
                  <a:pt x="39" y="61"/>
                </a:cubicBezTo>
                <a:cubicBezTo>
                  <a:pt x="41" y="61"/>
                  <a:pt x="41" y="62"/>
                  <a:pt x="41" y="63"/>
                </a:cubicBezTo>
                <a:cubicBezTo>
                  <a:pt x="41" y="75"/>
                  <a:pt x="41" y="75"/>
                  <a:pt x="41" y="75"/>
                </a:cubicBezTo>
                <a:cubicBezTo>
                  <a:pt x="41" y="75"/>
                  <a:pt x="41" y="75"/>
                  <a:pt x="41" y="75"/>
                </a:cubicBezTo>
                <a:cubicBezTo>
                  <a:pt x="41" y="75"/>
                  <a:pt x="41" y="75"/>
                  <a:pt x="41" y="75"/>
                </a:cubicBezTo>
                <a:cubicBezTo>
                  <a:pt x="41" y="78"/>
                  <a:pt x="41" y="78"/>
                  <a:pt x="41" y="78"/>
                </a:cubicBezTo>
                <a:cubicBezTo>
                  <a:pt x="62" y="78"/>
                  <a:pt x="62" y="78"/>
                  <a:pt x="62" y="78"/>
                </a:cubicBezTo>
                <a:close/>
                <a:moveTo>
                  <a:pt x="52" y="40"/>
                </a:moveTo>
                <a:cubicBezTo>
                  <a:pt x="52" y="40"/>
                  <a:pt x="52" y="40"/>
                  <a:pt x="52" y="40"/>
                </a:cubicBezTo>
                <a:cubicBezTo>
                  <a:pt x="61" y="40"/>
                  <a:pt x="68" y="32"/>
                  <a:pt x="68" y="23"/>
                </a:cubicBezTo>
                <a:cubicBezTo>
                  <a:pt x="68" y="14"/>
                  <a:pt x="61" y="7"/>
                  <a:pt x="52" y="7"/>
                </a:cubicBezTo>
                <a:cubicBezTo>
                  <a:pt x="43" y="7"/>
                  <a:pt x="35" y="14"/>
                  <a:pt x="35" y="23"/>
                </a:cubicBezTo>
                <a:cubicBezTo>
                  <a:pt x="35" y="32"/>
                  <a:pt x="43" y="40"/>
                  <a:pt x="52" y="40"/>
                </a:cubicBezTo>
                <a:close/>
                <a:moveTo>
                  <a:pt x="17" y="78"/>
                </a:moveTo>
                <a:cubicBezTo>
                  <a:pt x="17" y="78"/>
                  <a:pt x="17" y="78"/>
                  <a:pt x="17" y="78"/>
                </a:cubicBezTo>
                <a:cubicBezTo>
                  <a:pt x="26" y="78"/>
                  <a:pt x="26" y="78"/>
                  <a:pt x="26" y="78"/>
                </a:cubicBezTo>
                <a:cubicBezTo>
                  <a:pt x="25" y="78"/>
                  <a:pt x="24" y="77"/>
                  <a:pt x="23" y="76"/>
                </a:cubicBezTo>
                <a:cubicBezTo>
                  <a:pt x="22" y="75"/>
                  <a:pt x="22" y="73"/>
                  <a:pt x="22" y="71"/>
                </a:cubicBezTo>
                <a:cubicBezTo>
                  <a:pt x="22" y="64"/>
                  <a:pt x="22" y="64"/>
                  <a:pt x="22" y="64"/>
                </a:cubicBezTo>
                <a:cubicBezTo>
                  <a:pt x="22" y="61"/>
                  <a:pt x="22" y="58"/>
                  <a:pt x="23" y="56"/>
                </a:cubicBezTo>
                <a:cubicBezTo>
                  <a:pt x="21" y="55"/>
                  <a:pt x="18" y="55"/>
                  <a:pt x="16" y="54"/>
                </a:cubicBezTo>
                <a:cubicBezTo>
                  <a:pt x="11" y="59"/>
                  <a:pt x="11" y="59"/>
                  <a:pt x="11" y="59"/>
                </a:cubicBezTo>
                <a:cubicBezTo>
                  <a:pt x="9" y="60"/>
                  <a:pt x="8" y="61"/>
                  <a:pt x="8" y="63"/>
                </a:cubicBezTo>
                <a:cubicBezTo>
                  <a:pt x="8" y="63"/>
                  <a:pt x="8" y="63"/>
                  <a:pt x="8" y="63"/>
                </a:cubicBezTo>
                <a:cubicBezTo>
                  <a:pt x="7" y="65"/>
                  <a:pt x="7" y="66"/>
                  <a:pt x="7" y="68"/>
                </a:cubicBezTo>
                <a:cubicBezTo>
                  <a:pt x="7" y="73"/>
                  <a:pt x="7" y="73"/>
                  <a:pt x="7" y="73"/>
                </a:cubicBezTo>
                <a:cubicBezTo>
                  <a:pt x="13" y="73"/>
                  <a:pt x="13" y="73"/>
                  <a:pt x="13" y="73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6"/>
                  <a:pt x="13" y="65"/>
                  <a:pt x="15" y="65"/>
                </a:cubicBezTo>
                <a:cubicBezTo>
                  <a:pt x="16" y="65"/>
                  <a:pt x="17" y="66"/>
                  <a:pt x="17" y="67"/>
                </a:cubicBezTo>
                <a:cubicBezTo>
                  <a:pt x="17" y="78"/>
                  <a:pt x="17" y="78"/>
                  <a:pt x="17" y="78"/>
                </a:cubicBezTo>
                <a:close/>
                <a:moveTo>
                  <a:pt x="29" y="27"/>
                </a:moveTo>
                <a:cubicBezTo>
                  <a:pt x="29" y="27"/>
                  <a:pt x="29" y="27"/>
                  <a:pt x="29" y="27"/>
                </a:cubicBezTo>
                <a:cubicBezTo>
                  <a:pt x="28" y="27"/>
                  <a:pt x="28" y="26"/>
                  <a:pt x="27" y="26"/>
                </a:cubicBezTo>
                <a:cubicBezTo>
                  <a:pt x="26" y="26"/>
                  <a:pt x="25" y="25"/>
                  <a:pt x="24" y="25"/>
                </a:cubicBezTo>
                <a:cubicBezTo>
                  <a:pt x="20" y="25"/>
                  <a:pt x="17" y="27"/>
                  <a:pt x="15" y="29"/>
                </a:cubicBezTo>
                <a:cubicBezTo>
                  <a:pt x="13" y="31"/>
                  <a:pt x="12" y="34"/>
                  <a:pt x="12" y="37"/>
                </a:cubicBezTo>
                <a:cubicBezTo>
                  <a:pt x="12" y="40"/>
                  <a:pt x="13" y="43"/>
                  <a:pt x="15" y="45"/>
                </a:cubicBezTo>
                <a:cubicBezTo>
                  <a:pt x="15" y="45"/>
                  <a:pt x="15" y="45"/>
                  <a:pt x="15" y="45"/>
                </a:cubicBezTo>
                <a:cubicBezTo>
                  <a:pt x="17" y="47"/>
                  <a:pt x="20" y="49"/>
                  <a:pt x="24" y="49"/>
                </a:cubicBezTo>
                <a:cubicBezTo>
                  <a:pt x="24" y="49"/>
                  <a:pt x="25" y="49"/>
                  <a:pt x="26" y="49"/>
                </a:cubicBezTo>
                <a:cubicBezTo>
                  <a:pt x="26" y="48"/>
                  <a:pt x="27" y="48"/>
                  <a:pt x="27" y="48"/>
                </a:cubicBezTo>
                <a:cubicBezTo>
                  <a:pt x="28" y="47"/>
                  <a:pt x="29" y="47"/>
                  <a:pt x="29" y="46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39"/>
                  <a:pt x="36" y="39"/>
                  <a:pt x="36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2" y="36"/>
                  <a:pt x="30" y="33"/>
                  <a:pt x="29" y="28"/>
                </a:cubicBezTo>
                <a:cubicBezTo>
                  <a:pt x="29" y="28"/>
                  <a:pt x="29" y="28"/>
                  <a:pt x="29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9" y="27"/>
                  <a:pt x="29" y="27"/>
                  <a:pt x="29" y="27"/>
                </a:cubicBezTo>
                <a:close/>
                <a:moveTo>
                  <a:pt x="87" y="78"/>
                </a:moveTo>
                <a:cubicBezTo>
                  <a:pt x="87" y="78"/>
                  <a:pt x="87" y="78"/>
                  <a:pt x="87" y="78"/>
                </a:cubicBezTo>
                <a:cubicBezTo>
                  <a:pt x="87" y="67"/>
                  <a:pt x="87" y="67"/>
                  <a:pt x="87" y="67"/>
                </a:cubicBezTo>
                <a:cubicBezTo>
                  <a:pt x="87" y="66"/>
                  <a:pt x="88" y="65"/>
                  <a:pt x="89" y="65"/>
                </a:cubicBezTo>
                <a:cubicBezTo>
                  <a:pt x="90" y="65"/>
                  <a:pt x="91" y="66"/>
                  <a:pt x="91" y="67"/>
                </a:cubicBezTo>
                <a:cubicBezTo>
                  <a:pt x="91" y="73"/>
                  <a:pt x="91" y="73"/>
                  <a:pt x="91" y="73"/>
                </a:cubicBezTo>
                <a:cubicBezTo>
                  <a:pt x="97" y="73"/>
                  <a:pt x="97" y="73"/>
                  <a:pt x="97" y="73"/>
                </a:cubicBezTo>
                <a:cubicBezTo>
                  <a:pt x="97" y="68"/>
                  <a:pt x="97" y="68"/>
                  <a:pt x="97" y="68"/>
                </a:cubicBezTo>
                <a:cubicBezTo>
                  <a:pt x="97" y="66"/>
                  <a:pt x="97" y="65"/>
                  <a:pt x="96" y="63"/>
                </a:cubicBezTo>
                <a:cubicBezTo>
                  <a:pt x="96" y="63"/>
                  <a:pt x="96" y="63"/>
                  <a:pt x="96" y="63"/>
                </a:cubicBezTo>
                <a:cubicBezTo>
                  <a:pt x="96" y="63"/>
                  <a:pt x="96" y="63"/>
                  <a:pt x="96" y="63"/>
                </a:cubicBezTo>
                <a:cubicBezTo>
                  <a:pt x="95" y="61"/>
                  <a:pt x="94" y="60"/>
                  <a:pt x="93" y="59"/>
                </a:cubicBezTo>
                <a:cubicBezTo>
                  <a:pt x="88" y="54"/>
                  <a:pt x="88" y="54"/>
                  <a:pt x="88" y="54"/>
                </a:cubicBezTo>
                <a:cubicBezTo>
                  <a:pt x="86" y="55"/>
                  <a:pt x="83" y="55"/>
                  <a:pt x="80" y="56"/>
                </a:cubicBezTo>
                <a:cubicBezTo>
                  <a:pt x="81" y="58"/>
                  <a:pt x="82" y="61"/>
                  <a:pt x="82" y="64"/>
                </a:cubicBezTo>
                <a:cubicBezTo>
                  <a:pt x="82" y="71"/>
                  <a:pt x="82" y="71"/>
                  <a:pt x="82" y="71"/>
                </a:cubicBezTo>
                <a:cubicBezTo>
                  <a:pt x="82" y="73"/>
                  <a:pt x="81" y="75"/>
                  <a:pt x="80" y="76"/>
                </a:cubicBezTo>
                <a:cubicBezTo>
                  <a:pt x="80" y="77"/>
                  <a:pt x="79" y="78"/>
                  <a:pt x="77" y="78"/>
                </a:cubicBezTo>
                <a:cubicBezTo>
                  <a:pt x="87" y="78"/>
                  <a:pt x="87" y="78"/>
                  <a:pt x="87" y="78"/>
                </a:cubicBezTo>
                <a:close/>
                <a:moveTo>
                  <a:pt x="75" y="27"/>
                </a:moveTo>
                <a:cubicBezTo>
                  <a:pt x="75" y="27"/>
                  <a:pt x="75" y="27"/>
                  <a:pt x="75" y="27"/>
                </a:cubicBezTo>
                <a:cubicBezTo>
                  <a:pt x="75" y="27"/>
                  <a:pt x="75" y="27"/>
                  <a:pt x="75" y="27"/>
                </a:cubicBezTo>
                <a:cubicBezTo>
                  <a:pt x="75" y="27"/>
                  <a:pt x="75" y="27"/>
                  <a:pt x="75" y="27"/>
                </a:cubicBezTo>
                <a:cubicBezTo>
                  <a:pt x="75" y="27"/>
                  <a:pt x="75" y="27"/>
                  <a:pt x="75" y="27"/>
                </a:cubicBezTo>
                <a:cubicBezTo>
                  <a:pt x="75" y="27"/>
                  <a:pt x="75" y="27"/>
                  <a:pt x="75" y="27"/>
                </a:cubicBezTo>
                <a:cubicBezTo>
                  <a:pt x="74" y="32"/>
                  <a:pt x="71" y="36"/>
                  <a:pt x="68" y="39"/>
                </a:cubicBezTo>
                <a:cubicBezTo>
                  <a:pt x="68" y="39"/>
                  <a:pt x="68" y="39"/>
                  <a:pt x="68" y="39"/>
                </a:cubicBezTo>
                <a:cubicBezTo>
                  <a:pt x="68" y="39"/>
                  <a:pt x="68" y="39"/>
                  <a:pt x="68" y="39"/>
                </a:cubicBezTo>
                <a:cubicBezTo>
                  <a:pt x="68" y="40"/>
                  <a:pt x="68" y="40"/>
                  <a:pt x="68" y="40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5" y="47"/>
                  <a:pt x="76" y="47"/>
                  <a:pt x="76" y="48"/>
                </a:cubicBezTo>
                <a:cubicBezTo>
                  <a:pt x="77" y="48"/>
                  <a:pt x="77" y="48"/>
                  <a:pt x="78" y="49"/>
                </a:cubicBezTo>
                <a:cubicBezTo>
                  <a:pt x="78" y="49"/>
                  <a:pt x="78" y="49"/>
                  <a:pt x="78" y="49"/>
                </a:cubicBezTo>
                <a:cubicBezTo>
                  <a:pt x="78" y="49"/>
                  <a:pt x="78" y="49"/>
                  <a:pt x="78" y="49"/>
                </a:cubicBezTo>
                <a:cubicBezTo>
                  <a:pt x="78" y="49"/>
                  <a:pt x="79" y="49"/>
                  <a:pt x="80" y="49"/>
                </a:cubicBezTo>
                <a:cubicBezTo>
                  <a:pt x="83" y="49"/>
                  <a:pt x="86" y="47"/>
                  <a:pt x="88" y="45"/>
                </a:cubicBezTo>
                <a:cubicBezTo>
                  <a:pt x="90" y="43"/>
                  <a:pt x="92" y="40"/>
                  <a:pt x="92" y="37"/>
                </a:cubicBezTo>
                <a:cubicBezTo>
                  <a:pt x="92" y="34"/>
                  <a:pt x="90" y="31"/>
                  <a:pt x="88" y="29"/>
                </a:cubicBezTo>
                <a:cubicBezTo>
                  <a:pt x="86" y="27"/>
                  <a:pt x="83" y="25"/>
                  <a:pt x="80" y="25"/>
                </a:cubicBezTo>
                <a:cubicBezTo>
                  <a:pt x="79" y="25"/>
                  <a:pt x="78" y="26"/>
                  <a:pt x="77" y="26"/>
                </a:cubicBezTo>
                <a:cubicBezTo>
                  <a:pt x="76" y="26"/>
                  <a:pt x="75" y="27"/>
                  <a:pt x="75" y="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20"/>
          <p:cNvSpPr>
            <a:spLocks noEditPoints="1"/>
          </p:cNvSpPr>
          <p:nvPr/>
        </p:nvSpPr>
        <p:spPr bwMode="auto">
          <a:xfrm>
            <a:off x="1860189" y="1172745"/>
            <a:ext cx="249224" cy="280376"/>
          </a:xfrm>
          <a:custGeom>
            <a:avLst/>
            <a:gdLst>
              <a:gd name="T0" fmla="*/ 73 w 88"/>
              <a:gd name="T1" fmla="*/ 22 h 99"/>
              <a:gd name="T2" fmla="*/ 81 w 88"/>
              <a:gd name="T3" fmla="*/ 18 h 99"/>
              <a:gd name="T4" fmla="*/ 77 w 88"/>
              <a:gd name="T5" fmla="*/ 27 h 99"/>
              <a:gd name="T6" fmla="*/ 75 w 88"/>
              <a:gd name="T7" fmla="*/ 86 h 99"/>
              <a:gd name="T8" fmla="*/ 44 w 88"/>
              <a:gd name="T9" fmla="*/ 99 h 99"/>
              <a:gd name="T10" fmla="*/ 13 w 88"/>
              <a:gd name="T11" fmla="*/ 86 h 99"/>
              <a:gd name="T12" fmla="*/ 13 w 88"/>
              <a:gd name="T13" fmla="*/ 24 h 99"/>
              <a:gd name="T14" fmla="*/ 13 w 88"/>
              <a:gd name="T15" fmla="*/ 24 h 99"/>
              <a:gd name="T16" fmla="*/ 41 w 88"/>
              <a:gd name="T17" fmla="*/ 6 h 99"/>
              <a:gd name="T18" fmla="*/ 34 w 88"/>
              <a:gd name="T19" fmla="*/ 3 h 99"/>
              <a:gd name="T20" fmla="*/ 51 w 88"/>
              <a:gd name="T21" fmla="*/ 0 h 99"/>
              <a:gd name="T22" fmla="*/ 51 w 88"/>
              <a:gd name="T23" fmla="*/ 6 h 99"/>
              <a:gd name="T24" fmla="*/ 48 w 88"/>
              <a:gd name="T25" fmla="*/ 12 h 99"/>
              <a:gd name="T26" fmla="*/ 56 w 88"/>
              <a:gd name="T27" fmla="*/ 57 h 99"/>
              <a:gd name="T28" fmla="*/ 60 w 88"/>
              <a:gd name="T29" fmla="*/ 31 h 99"/>
              <a:gd name="T30" fmla="*/ 37 w 88"/>
              <a:gd name="T31" fmla="*/ 46 h 99"/>
              <a:gd name="T32" fmla="*/ 36 w 88"/>
              <a:gd name="T33" fmla="*/ 47 h 99"/>
              <a:gd name="T34" fmla="*/ 33 w 88"/>
              <a:gd name="T35" fmla="*/ 56 h 99"/>
              <a:gd name="T36" fmla="*/ 33 w 88"/>
              <a:gd name="T37" fmla="*/ 58 h 99"/>
              <a:gd name="T38" fmla="*/ 34 w 88"/>
              <a:gd name="T39" fmla="*/ 60 h 99"/>
              <a:gd name="T40" fmla="*/ 39 w 88"/>
              <a:gd name="T41" fmla="*/ 65 h 99"/>
              <a:gd name="T42" fmla="*/ 41 w 88"/>
              <a:gd name="T43" fmla="*/ 66 h 99"/>
              <a:gd name="T44" fmla="*/ 43 w 88"/>
              <a:gd name="T45" fmla="*/ 67 h 99"/>
              <a:gd name="T46" fmla="*/ 44 w 88"/>
              <a:gd name="T47" fmla="*/ 67 h 99"/>
              <a:gd name="T48" fmla="*/ 45 w 88"/>
              <a:gd name="T49" fmla="*/ 67 h 99"/>
              <a:gd name="T50" fmla="*/ 47 w 88"/>
              <a:gd name="T51" fmla="*/ 66 h 99"/>
              <a:gd name="T52" fmla="*/ 54 w 88"/>
              <a:gd name="T53" fmla="*/ 61 h 99"/>
              <a:gd name="T54" fmla="*/ 56 w 88"/>
              <a:gd name="T55" fmla="*/ 57 h 99"/>
              <a:gd name="T56" fmla="*/ 48 w 88"/>
              <a:gd name="T57" fmla="*/ 49 h 99"/>
              <a:gd name="T58" fmla="*/ 40 w 88"/>
              <a:gd name="T59" fmla="*/ 62 h 99"/>
              <a:gd name="T60" fmla="*/ 48 w 88"/>
              <a:gd name="T61" fmla="*/ 49 h 99"/>
              <a:gd name="T62" fmla="*/ 46 w 88"/>
              <a:gd name="T63" fmla="*/ 52 h 99"/>
              <a:gd name="T64" fmla="*/ 43 w 88"/>
              <a:gd name="T65" fmla="*/ 58 h 99"/>
              <a:gd name="T66" fmla="*/ 46 w 88"/>
              <a:gd name="T67" fmla="*/ 52 h 99"/>
              <a:gd name="T68" fmla="*/ 64 w 88"/>
              <a:gd name="T69" fmla="*/ 32 h 99"/>
              <a:gd name="T70" fmla="*/ 58 w 88"/>
              <a:gd name="T71" fmla="*/ 61 h 99"/>
              <a:gd name="T72" fmla="*/ 45 w 88"/>
              <a:gd name="T73" fmla="*/ 71 h 99"/>
              <a:gd name="T74" fmla="*/ 44 w 88"/>
              <a:gd name="T75" fmla="*/ 71 h 99"/>
              <a:gd name="T76" fmla="*/ 42 w 88"/>
              <a:gd name="T77" fmla="*/ 71 h 99"/>
              <a:gd name="T78" fmla="*/ 39 w 88"/>
              <a:gd name="T79" fmla="*/ 70 h 99"/>
              <a:gd name="T80" fmla="*/ 29 w 88"/>
              <a:gd name="T81" fmla="*/ 59 h 99"/>
              <a:gd name="T82" fmla="*/ 29 w 88"/>
              <a:gd name="T83" fmla="*/ 56 h 99"/>
              <a:gd name="T84" fmla="*/ 33 w 88"/>
              <a:gd name="T85" fmla="*/ 45 h 99"/>
              <a:gd name="T86" fmla="*/ 34 w 88"/>
              <a:gd name="T87" fmla="*/ 44 h 99"/>
              <a:gd name="T88" fmla="*/ 35 w 88"/>
              <a:gd name="T89" fmla="*/ 43 h 99"/>
              <a:gd name="T90" fmla="*/ 55 w 88"/>
              <a:gd name="T91" fmla="*/ 26 h 99"/>
              <a:gd name="T92" fmla="*/ 60 w 88"/>
              <a:gd name="T93" fmla="*/ 26 h 99"/>
              <a:gd name="T94" fmla="*/ 61 w 88"/>
              <a:gd name="T95" fmla="*/ 26 h 99"/>
              <a:gd name="T96" fmla="*/ 62 w 88"/>
              <a:gd name="T97" fmla="*/ 27 h 99"/>
              <a:gd name="T98" fmla="*/ 64 w 88"/>
              <a:gd name="T99" fmla="*/ 32 h 99"/>
              <a:gd name="T100" fmla="*/ 70 w 88"/>
              <a:gd name="T101" fmla="*/ 29 h 99"/>
              <a:gd name="T102" fmla="*/ 18 w 88"/>
              <a:gd name="T103" fmla="*/ 29 h 99"/>
              <a:gd name="T104" fmla="*/ 18 w 88"/>
              <a:gd name="T105" fmla="*/ 81 h 99"/>
              <a:gd name="T106" fmla="*/ 70 w 88"/>
              <a:gd name="T107" fmla="*/ 82 h 99"/>
              <a:gd name="T108" fmla="*/ 81 w 88"/>
              <a:gd name="T109" fmla="*/ 55 h 99"/>
              <a:gd name="T110" fmla="*/ 70 w 88"/>
              <a:gd name="T111" fmla="*/ 2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8" h="99">
                <a:moveTo>
                  <a:pt x="48" y="12"/>
                </a:moveTo>
                <a:cubicBezTo>
                  <a:pt x="57" y="12"/>
                  <a:pt x="66" y="16"/>
                  <a:pt x="73" y="22"/>
                </a:cubicBezTo>
                <a:cubicBezTo>
                  <a:pt x="76" y="18"/>
                  <a:pt x="76" y="18"/>
                  <a:pt x="76" y="18"/>
                </a:cubicBezTo>
                <a:cubicBezTo>
                  <a:pt x="78" y="17"/>
                  <a:pt x="80" y="17"/>
                  <a:pt x="81" y="18"/>
                </a:cubicBezTo>
                <a:cubicBezTo>
                  <a:pt x="83" y="20"/>
                  <a:pt x="83" y="22"/>
                  <a:pt x="81" y="23"/>
                </a:cubicBezTo>
                <a:cubicBezTo>
                  <a:pt x="77" y="27"/>
                  <a:pt x="77" y="27"/>
                  <a:pt x="77" y="27"/>
                </a:cubicBezTo>
                <a:cubicBezTo>
                  <a:pt x="84" y="34"/>
                  <a:pt x="88" y="44"/>
                  <a:pt x="88" y="55"/>
                </a:cubicBezTo>
                <a:cubicBezTo>
                  <a:pt x="88" y="67"/>
                  <a:pt x="83" y="78"/>
                  <a:pt x="75" y="86"/>
                </a:cubicBezTo>
                <a:cubicBezTo>
                  <a:pt x="75" y="86"/>
                  <a:pt x="75" y="86"/>
                  <a:pt x="75" y="86"/>
                </a:cubicBezTo>
                <a:cubicBezTo>
                  <a:pt x="67" y="94"/>
                  <a:pt x="56" y="99"/>
                  <a:pt x="44" y="99"/>
                </a:cubicBezTo>
                <a:cubicBezTo>
                  <a:pt x="32" y="99"/>
                  <a:pt x="21" y="94"/>
                  <a:pt x="13" y="86"/>
                </a:cubicBezTo>
                <a:cubicBezTo>
                  <a:pt x="13" y="86"/>
                  <a:pt x="13" y="86"/>
                  <a:pt x="13" y="86"/>
                </a:cubicBezTo>
                <a:cubicBezTo>
                  <a:pt x="5" y="78"/>
                  <a:pt x="0" y="67"/>
                  <a:pt x="0" y="55"/>
                </a:cubicBezTo>
                <a:cubicBezTo>
                  <a:pt x="0" y="43"/>
                  <a:pt x="5" y="32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20" y="17"/>
                  <a:pt x="30" y="12"/>
                  <a:pt x="41" y="12"/>
                </a:cubicBezTo>
                <a:cubicBezTo>
                  <a:pt x="41" y="6"/>
                  <a:pt x="41" y="6"/>
                  <a:pt x="41" y="6"/>
                </a:cubicBezTo>
                <a:cubicBezTo>
                  <a:pt x="37" y="6"/>
                  <a:pt x="37" y="6"/>
                  <a:pt x="37" y="6"/>
                </a:cubicBezTo>
                <a:cubicBezTo>
                  <a:pt x="35" y="6"/>
                  <a:pt x="34" y="5"/>
                  <a:pt x="34" y="3"/>
                </a:cubicBezTo>
                <a:cubicBezTo>
                  <a:pt x="34" y="1"/>
                  <a:pt x="35" y="0"/>
                  <a:pt x="37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3" y="0"/>
                  <a:pt x="55" y="1"/>
                  <a:pt x="55" y="3"/>
                </a:cubicBezTo>
                <a:cubicBezTo>
                  <a:pt x="55" y="5"/>
                  <a:pt x="53" y="6"/>
                  <a:pt x="51" y="6"/>
                </a:cubicBezTo>
                <a:cubicBezTo>
                  <a:pt x="48" y="6"/>
                  <a:pt x="48" y="6"/>
                  <a:pt x="48" y="6"/>
                </a:cubicBezTo>
                <a:cubicBezTo>
                  <a:pt x="48" y="12"/>
                  <a:pt x="48" y="12"/>
                  <a:pt x="48" y="12"/>
                </a:cubicBezTo>
                <a:close/>
                <a:moveTo>
                  <a:pt x="56" y="57"/>
                </a:moveTo>
                <a:cubicBezTo>
                  <a:pt x="56" y="57"/>
                  <a:pt x="56" y="57"/>
                  <a:pt x="56" y="57"/>
                </a:cubicBezTo>
                <a:cubicBezTo>
                  <a:pt x="56" y="56"/>
                  <a:pt x="56" y="56"/>
                  <a:pt x="56" y="56"/>
                </a:cubicBezTo>
                <a:cubicBezTo>
                  <a:pt x="60" y="31"/>
                  <a:pt x="60" y="31"/>
                  <a:pt x="60" y="31"/>
                </a:cubicBezTo>
                <a:cubicBezTo>
                  <a:pt x="60" y="30"/>
                  <a:pt x="58" y="29"/>
                  <a:pt x="57" y="30"/>
                </a:cubicBezTo>
                <a:cubicBezTo>
                  <a:pt x="37" y="46"/>
                  <a:pt x="37" y="46"/>
                  <a:pt x="37" y="46"/>
                </a:cubicBezTo>
                <a:cubicBezTo>
                  <a:pt x="37" y="46"/>
                  <a:pt x="37" y="46"/>
                  <a:pt x="37" y="46"/>
                </a:cubicBezTo>
                <a:cubicBezTo>
                  <a:pt x="37" y="46"/>
                  <a:pt x="37" y="47"/>
                  <a:pt x="36" y="47"/>
                </a:cubicBezTo>
                <a:cubicBezTo>
                  <a:pt x="36" y="47"/>
                  <a:pt x="36" y="47"/>
                  <a:pt x="36" y="47"/>
                </a:cubicBezTo>
                <a:cubicBezTo>
                  <a:pt x="34" y="49"/>
                  <a:pt x="33" y="53"/>
                  <a:pt x="33" y="56"/>
                </a:cubicBezTo>
                <a:cubicBezTo>
                  <a:pt x="33" y="56"/>
                  <a:pt x="33" y="57"/>
                  <a:pt x="33" y="57"/>
                </a:cubicBezTo>
                <a:cubicBezTo>
                  <a:pt x="33" y="57"/>
                  <a:pt x="33" y="58"/>
                  <a:pt x="33" y="58"/>
                </a:cubicBezTo>
                <a:cubicBezTo>
                  <a:pt x="33" y="59"/>
                  <a:pt x="33" y="59"/>
                  <a:pt x="33" y="59"/>
                </a:cubicBezTo>
                <a:cubicBezTo>
                  <a:pt x="34" y="59"/>
                  <a:pt x="34" y="60"/>
                  <a:pt x="34" y="60"/>
                </a:cubicBezTo>
                <a:cubicBezTo>
                  <a:pt x="34" y="60"/>
                  <a:pt x="34" y="61"/>
                  <a:pt x="34" y="61"/>
                </a:cubicBezTo>
                <a:cubicBezTo>
                  <a:pt x="35" y="63"/>
                  <a:pt x="37" y="64"/>
                  <a:pt x="39" y="65"/>
                </a:cubicBezTo>
                <a:cubicBezTo>
                  <a:pt x="39" y="65"/>
                  <a:pt x="39" y="65"/>
                  <a:pt x="40" y="66"/>
                </a:cubicBezTo>
                <a:cubicBezTo>
                  <a:pt x="40" y="66"/>
                  <a:pt x="40" y="66"/>
                  <a:pt x="41" y="66"/>
                </a:cubicBezTo>
                <a:cubicBezTo>
                  <a:pt x="41" y="66"/>
                  <a:pt x="41" y="66"/>
                  <a:pt x="42" y="66"/>
                </a:cubicBezTo>
                <a:cubicBezTo>
                  <a:pt x="42" y="66"/>
                  <a:pt x="42" y="66"/>
                  <a:pt x="43" y="67"/>
                </a:cubicBezTo>
                <a:cubicBezTo>
                  <a:pt x="43" y="67"/>
                  <a:pt x="43" y="67"/>
                  <a:pt x="43" y="67"/>
                </a:cubicBezTo>
                <a:cubicBezTo>
                  <a:pt x="43" y="67"/>
                  <a:pt x="44" y="67"/>
                  <a:pt x="44" y="67"/>
                </a:cubicBezTo>
                <a:cubicBezTo>
                  <a:pt x="44" y="67"/>
                  <a:pt x="44" y="67"/>
                  <a:pt x="44" y="67"/>
                </a:cubicBezTo>
                <a:cubicBezTo>
                  <a:pt x="44" y="67"/>
                  <a:pt x="45" y="67"/>
                  <a:pt x="45" y="67"/>
                </a:cubicBezTo>
                <a:cubicBezTo>
                  <a:pt x="45" y="67"/>
                  <a:pt x="46" y="67"/>
                  <a:pt x="46" y="66"/>
                </a:cubicBezTo>
                <a:cubicBezTo>
                  <a:pt x="46" y="66"/>
                  <a:pt x="47" y="66"/>
                  <a:pt x="47" y="66"/>
                </a:cubicBezTo>
                <a:cubicBezTo>
                  <a:pt x="50" y="66"/>
                  <a:pt x="52" y="64"/>
                  <a:pt x="53" y="62"/>
                </a:cubicBezTo>
                <a:cubicBezTo>
                  <a:pt x="54" y="62"/>
                  <a:pt x="54" y="61"/>
                  <a:pt x="54" y="61"/>
                </a:cubicBezTo>
                <a:cubicBezTo>
                  <a:pt x="55" y="60"/>
                  <a:pt x="55" y="58"/>
                  <a:pt x="56" y="57"/>
                </a:cubicBezTo>
                <a:cubicBezTo>
                  <a:pt x="56" y="57"/>
                  <a:pt x="56" y="57"/>
                  <a:pt x="56" y="57"/>
                </a:cubicBezTo>
                <a:close/>
                <a:moveTo>
                  <a:pt x="48" y="49"/>
                </a:moveTo>
                <a:cubicBezTo>
                  <a:pt x="48" y="49"/>
                  <a:pt x="48" y="49"/>
                  <a:pt x="48" y="49"/>
                </a:cubicBezTo>
                <a:cubicBezTo>
                  <a:pt x="51" y="51"/>
                  <a:pt x="53" y="55"/>
                  <a:pt x="51" y="59"/>
                </a:cubicBezTo>
                <a:cubicBezTo>
                  <a:pt x="49" y="62"/>
                  <a:pt x="44" y="64"/>
                  <a:pt x="40" y="62"/>
                </a:cubicBezTo>
                <a:cubicBezTo>
                  <a:pt x="37" y="60"/>
                  <a:pt x="36" y="55"/>
                  <a:pt x="38" y="51"/>
                </a:cubicBezTo>
                <a:cubicBezTo>
                  <a:pt x="40" y="48"/>
                  <a:pt x="44" y="47"/>
                  <a:pt x="48" y="49"/>
                </a:cubicBezTo>
                <a:close/>
                <a:moveTo>
                  <a:pt x="46" y="52"/>
                </a:moveTo>
                <a:cubicBezTo>
                  <a:pt x="46" y="52"/>
                  <a:pt x="46" y="52"/>
                  <a:pt x="46" y="52"/>
                </a:cubicBezTo>
                <a:cubicBezTo>
                  <a:pt x="44" y="51"/>
                  <a:pt x="42" y="52"/>
                  <a:pt x="41" y="53"/>
                </a:cubicBezTo>
                <a:cubicBezTo>
                  <a:pt x="40" y="55"/>
                  <a:pt x="41" y="57"/>
                  <a:pt x="43" y="58"/>
                </a:cubicBezTo>
                <a:cubicBezTo>
                  <a:pt x="44" y="59"/>
                  <a:pt x="46" y="58"/>
                  <a:pt x="47" y="57"/>
                </a:cubicBezTo>
                <a:cubicBezTo>
                  <a:pt x="48" y="55"/>
                  <a:pt x="47" y="53"/>
                  <a:pt x="46" y="52"/>
                </a:cubicBezTo>
                <a:close/>
                <a:moveTo>
                  <a:pt x="64" y="32"/>
                </a:moveTo>
                <a:cubicBezTo>
                  <a:pt x="64" y="32"/>
                  <a:pt x="64" y="32"/>
                  <a:pt x="64" y="32"/>
                </a:cubicBezTo>
                <a:cubicBezTo>
                  <a:pt x="60" y="57"/>
                  <a:pt x="60" y="57"/>
                  <a:pt x="60" y="57"/>
                </a:cubicBezTo>
                <a:cubicBezTo>
                  <a:pt x="59" y="59"/>
                  <a:pt x="59" y="60"/>
                  <a:pt x="58" y="61"/>
                </a:cubicBezTo>
                <a:cubicBezTo>
                  <a:pt x="56" y="66"/>
                  <a:pt x="52" y="70"/>
                  <a:pt x="47" y="70"/>
                </a:cubicBezTo>
                <a:cubicBezTo>
                  <a:pt x="46" y="71"/>
                  <a:pt x="46" y="71"/>
                  <a:pt x="45" y="71"/>
                </a:cubicBezTo>
                <a:cubicBezTo>
                  <a:pt x="45" y="71"/>
                  <a:pt x="44" y="71"/>
                  <a:pt x="44" y="71"/>
                </a:cubicBezTo>
                <a:cubicBezTo>
                  <a:pt x="44" y="71"/>
                  <a:pt x="44" y="71"/>
                  <a:pt x="44" y="71"/>
                </a:cubicBezTo>
                <a:cubicBezTo>
                  <a:pt x="43" y="71"/>
                  <a:pt x="43" y="71"/>
                  <a:pt x="42" y="71"/>
                </a:cubicBezTo>
                <a:cubicBezTo>
                  <a:pt x="42" y="71"/>
                  <a:pt x="42" y="71"/>
                  <a:pt x="42" y="71"/>
                </a:cubicBezTo>
                <a:cubicBezTo>
                  <a:pt x="42" y="71"/>
                  <a:pt x="41" y="70"/>
                  <a:pt x="41" y="70"/>
                </a:cubicBezTo>
                <a:cubicBezTo>
                  <a:pt x="40" y="70"/>
                  <a:pt x="40" y="70"/>
                  <a:pt x="39" y="70"/>
                </a:cubicBezTo>
                <a:cubicBezTo>
                  <a:pt x="35" y="68"/>
                  <a:pt x="31" y="65"/>
                  <a:pt x="30" y="61"/>
                </a:cubicBezTo>
                <a:cubicBezTo>
                  <a:pt x="30" y="60"/>
                  <a:pt x="29" y="60"/>
                  <a:pt x="29" y="59"/>
                </a:cubicBezTo>
                <a:cubicBezTo>
                  <a:pt x="29" y="59"/>
                  <a:pt x="29" y="58"/>
                  <a:pt x="29" y="58"/>
                </a:cubicBezTo>
                <a:cubicBezTo>
                  <a:pt x="29" y="57"/>
                  <a:pt x="29" y="57"/>
                  <a:pt x="29" y="56"/>
                </a:cubicBezTo>
                <a:cubicBezTo>
                  <a:pt x="28" y="53"/>
                  <a:pt x="30" y="49"/>
                  <a:pt x="32" y="46"/>
                </a:cubicBezTo>
                <a:cubicBezTo>
                  <a:pt x="32" y="46"/>
                  <a:pt x="32" y="45"/>
                  <a:pt x="33" y="45"/>
                </a:cubicBezTo>
                <a:cubicBezTo>
                  <a:pt x="33" y="45"/>
                  <a:pt x="33" y="44"/>
                  <a:pt x="34" y="44"/>
                </a:cubicBezTo>
                <a:cubicBezTo>
                  <a:pt x="34" y="44"/>
                  <a:pt x="34" y="44"/>
                  <a:pt x="34" y="44"/>
                </a:cubicBezTo>
                <a:cubicBezTo>
                  <a:pt x="34" y="43"/>
                  <a:pt x="34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6"/>
                </a:cubicBezTo>
                <a:cubicBezTo>
                  <a:pt x="56" y="26"/>
                  <a:pt x="56" y="26"/>
                  <a:pt x="56" y="26"/>
                </a:cubicBezTo>
                <a:cubicBezTo>
                  <a:pt x="57" y="25"/>
                  <a:pt x="58" y="25"/>
                  <a:pt x="60" y="26"/>
                </a:cubicBezTo>
                <a:cubicBezTo>
                  <a:pt x="60" y="26"/>
                  <a:pt x="60" y="26"/>
                  <a:pt x="60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2" y="27"/>
                  <a:pt x="62" y="27"/>
                  <a:pt x="62" y="27"/>
                </a:cubicBezTo>
                <a:cubicBezTo>
                  <a:pt x="62" y="27"/>
                  <a:pt x="62" y="27"/>
                  <a:pt x="62" y="27"/>
                </a:cubicBezTo>
                <a:cubicBezTo>
                  <a:pt x="63" y="28"/>
                  <a:pt x="64" y="30"/>
                  <a:pt x="64" y="32"/>
                </a:cubicBezTo>
                <a:close/>
                <a:moveTo>
                  <a:pt x="70" y="29"/>
                </a:moveTo>
                <a:cubicBezTo>
                  <a:pt x="70" y="29"/>
                  <a:pt x="70" y="29"/>
                  <a:pt x="70" y="29"/>
                </a:cubicBezTo>
                <a:cubicBezTo>
                  <a:pt x="64" y="22"/>
                  <a:pt x="54" y="18"/>
                  <a:pt x="44" y="18"/>
                </a:cubicBezTo>
                <a:cubicBezTo>
                  <a:pt x="34" y="18"/>
                  <a:pt x="25" y="22"/>
                  <a:pt x="18" y="29"/>
                </a:cubicBezTo>
                <a:cubicBezTo>
                  <a:pt x="11" y="36"/>
                  <a:pt x="7" y="45"/>
                  <a:pt x="7" y="55"/>
                </a:cubicBezTo>
                <a:cubicBezTo>
                  <a:pt x="7" y="65"/>
                  <a:pt x="11" y="75"/>
                  <a:pt x="18" y="81"/>
                </a:cubicBezTo>
                <a:cubicBezTo>
                  <a:pt x="25" y="88"/>
                  <a:pt x="34" y="92"/>
                  <a:pt x="44" y="92"/>
                </a:cubicBezTo>
                <a:cubicBezTo>
                  <a:pt x="54" y="92"/>
                  <a:pt x="64" y="88"/>
                  <a:pt x="70" y="82"/>
                </a:cubicBezTo>
                <a:cubicBezTo>
                  <a:pt x="70" y="81"/>
                  <a:pt x="70" y="81"/>
                  <a:pt x="70" y="81"/>
                </a:cubicBezTo>
                <a:cubicBezTo>
                  <a:pt x="77" y="75"/>
                  <a:pt x="81" y="65"/>
                  <a:pt x="81" y="55"/>
                </a:cubicBezTo>
                <a:cubicBezTo>
                  <a:pt x="81" y="45"/>
                  <a:pt x="77" y="36"/>
                  <a:pt x="71" y="29"/>
                </a:cubicBezTo>
                <a:cubicBezTo>
                  <a:pt x="70" y="29"/>
                  <a:pt x="70" y="29"/>
                  <a:pt x="70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6228184" y="1617761"/>
            <a:ext cx="1843578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063012" y="1617761"/>
            <a:ext cx="1843578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1787067" y="3727215"/>
            <a:ext cx="1843578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5724128" y="3727215"/>
            <a:ext cx="1843578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28" name="Oval 14"/>
          <p:cNvSpPr>
            <a:spLocks noChangeArrowheads="1"/>
          </p:cNvSpPr>
          <p:nvPr/>
        </p:nvSpPr>
        <p:spPr bwMode="auto">
          <a:xfrm>
            <a:off x="5013834" y="1436347"/>
            <a:ext cx="912999" cy="9129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03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bg1"/>
                </a:solidFill>
              </a:rPr>
              <a:t>Option here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9" name="Oval 14"/>
          <p:cNvSpPr>
            <a:spLocks noChangeArrowheads="1"/>
          </p:cNvSpPr>
          <p:nvPr/>
        </p:nvSpPr>
        <p:spPr bwMode="auto">
          <a:xfrm>
            <a:off x="4540905" y="2295152"/>
            <a:ext cx="912999" cy="91299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04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bg1"/>
                </a:solidFill>
              </a:rPr>
              <a:t>Option here</a:t>
            </a:r>
            <a:endParaRPr lang="zh-CN" altLang="en-US" sz="1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63550" y="194692"/>
            <a:ext cx="153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六项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并列关系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4054866" y="2425824"/>
            <a:ext cx="169552" cy="43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4224419" y="2425824"/>
            <a:ext cx="170966" cy="438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4395384" y="2425824"/>
            <a:ext cx="173792" cy="438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4569175" y="2425824"/>
            <a:ext cx="169552" cy="438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4738727" y="2425824"/>
            <a:ext cx="170966" cy="438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4909692" y="2425824"/>
            <a:ext cx="172378" cy="438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3638050" y="1501764"/>
            <a:ext cx="1858011" cy="2950210"/>
            <a:chOff x="3638050" y="1545565"/>
            <a:chExt cx="1858011" cy="2950210"/>
          </a:xfrm>
        </p:grpSpPr>
        <p:sp>
          <p:nvSpPr>
            <p:cNvPr id="37" name="Freeform 5"/>
            <p:cNvSpPr/>
            <p:nvPr/>
          </p:nvSpPr>
          <p:spPr bwMode="auto">
            <a:xfrm>
              <a:off x="3638050" y="2317028"/>
              <a:ext cx="373015" cy="754508"/>
            </a:xfrm>
            <a:custGeom>
              <a:avLst/>
              <a:gdLst>
                <a:gd name="T0" fmla="*/ 8 w 112"/>
                <a:gd name="T1" fmla="*/ 0 h 226"/>
                <a:gd name="T2" fmla="*/ 15 w 112"/>
                <a:gd name="T3" fmla="*/ 126 h 226"/>
                <a:gd name="T4" fmla="*/ 61 w 112"/>
                <a:gd name="T5" fmla="*/ 226 h 226"/>
                <a:gd name="T6" fmla="*/ 112 w 112"/>
                <a:gd name="T7" fmla="*/ 226 h 226"/>
                <a:gd name="T8" fmla="*/ 71 w 112"/>
                <a:gd name="T9" fmla="*/ 145 h 226"/>
                <a:gd name="T10" fmla="*/ 56 w 112"/>
                <a:gd name="T11" fmla="*/ 0 h 226"/>
                <a:gd name="T12" fmla="*/ 8 w 112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226">
                  <a:moveTo>
                    <a:pt x="8" y="0"/>
                  </a:moveTo>
                  <a:cubicBezTo>
                    <a:pt x="0" y="51"/>
                    <a:pt x="8" y="96"/>
                    <a:pt x="15" y="126"/>
                  </a:cubicBezTo>
                  <a:cubicBezTo>
                    <a:pt x="22" y="153"/>
                    <a:pt x="41" y="191"/>
                    <a:pt x="61" y="226"/>
                  </a:cubicBezTo>
                  <a:cubicBezTo>
                    <a:pt x="112" y="226"/>
                    <a:pt x="112" y="226"/>
                    <a:pt x="112" y="226"/>
                  </a:cubicBezTo>
                  <a:cubicBezTo>
                    <a:pt x="99" y="203"/>
                    <a:pt x="84" y="176"/>
                    <a:pt x="71" y="145"/>
                  </a:cubicBezTo>
                  <a:cubicBezTo>
                    <a:pt x="56" y="107"/>
                    <a:pt x="47" y="54"/>
                    <a:pt x="56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6"/>
            <p:cNvSpPr/>
            <p:nvPr/>
          </p:nvSpPr>
          <p:spPr bwMode="auto">
            <a:xfrm>
              <a:off x="3664896" y="1545565"/>
              <a:ext cx="897215" cy="761573"/>
            </a:xfrm>
            <a:custGeom>
              <a:avLst/>
              <a:gdLst>
                <a:gd name="T0" fmla="*/ 48 w 269"/>
                <a:gd name="T1" fmla="*/ 228 h 228"/>
                <a:gd name="T2" fmla="*/ 91 w 269"/>
                <a:gd name="T3" fmla="*/ 130 h 228"/>
                <a:gd name="T4" fmla="*/ 269 w 269"/>
                <a:gd name="T5" fmla="*/ 46 h 228"/>
                <a:gd name="T6" fmla="*/ 269 w 269"/>
                <a:gd name="T7" fmla="*/ 0 h 228"/>
                <a:gd name="T8" fmla="*/ 50 w 269"/>
                <a:gd name="T9" fmla="*/ 110 h 228"/>
                <a:gd name="T10" fmla="*/ 0 w 269"/>
                <a:gd name="T11" fmla="*/ 228 h 228"/>
                <a:gd name="T12" fmla="*/ 48 w 269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228">
                  <a:moveTo>
                    <a:pt x="48" y="228"/>
                  </a:moveTo>
                  <a:cubicBezTo>
                    <a:pt x="54" y="194"/>
                    <a:pt x="67" y="160"/>
                    <a:pt x="91" y="130"/>
                  </a:cubicBezTo>
                  <a:cubicBezTo>
                    <a:pt x="153" y="50"/>
                    <a:pt x="246" y="46"/>
                    <a:pt x="269" y="4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26" y="0"/>
                    <a:pt x="123" y="10"/>
                    <a:pt x="50" y="110"/>
                  </a:cubicBezTo>
                  <a:cubicBezTo>
                    <a:pt x="21" y="150"/>
                    <a:pt x="6" y="190"/>
                    <a:pt x="0" y="228"/>
                  </a:cubicBezTo>
                  <a:lnTo>
                    <a:pt x="48" y="2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"/>
            <p:cNvSpPr/>
            <p:nvPr/>
          </p:nvSpPr>
          <p:spPr bwMode="auto">
            <a:xfrm>
              <a:off x="3847164" y="3081427"/>
              <a:ext cx="714946" cy="757334"/>
            </a:xfrm>
            <a:custGeom>
              <a:avLst/>
              <a:gdLst>
                <a:gd name="T0" fmla="*/ 108 w 214"/>
                <a:gd name="T1" fmla="*/ 146 h 227"/>
                <a:gd name="T2" fmla="*/ 82 w 214"/>
                <a:gd name="T3" fmla="*/ 51 h 227"/>
                <a:gd name="T4" fmla="*/ 51 w 214"/>
                <a:gd name="T5" fmla="*/ 0 h 227"/>
                <a:gd name="T6" fmla="*/ 0 w 214"/>
                <a:gd name="T7" fmla="*/ 0 h 227"/>
                <a:gd name="T8" fmla="*/ 47 w 214"/>
                <a:gd name="T9" fmla="*/ 82 h 227"/>
                <a:gd name="T10" fmla="*/ 65 w 214"/>
                <a:gd name="T11" fmla="*/ 158 h 227"/>
                <a:gd name="T12" fmla="*/ 85 w 214"/>
                <a:gd name="T13" fmla="*/ 205 h 227"/>
                <a:gd name="T14" fmla="*/ 109 w 214"/>
                <a:gd name="T15" fmla="*/ 227 h 227"/>
                <a:gd name="T16" fmla="*/ 214 w 214"/>
                <a:gd name="T17" fmla="*/ 227 h 227"/>
                <a:gd name="T18" fmla="*/ 214 w 214"/>
                <a:gd name="T19" fmla="*/ 184 h 227"/>
                <a:gd name="T20" fmla="*/ 126 w 214"/>
                <a:gd name="T21" fmla="*/ 184 h 227"/>
                <a:gd name="T22" fmla="*/ 108 w 214"/>
                <a:gd name="T23" fmla="*/ 14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4" h="227">
                  <a:moveTo>
                    <a:pt x="108" y="146"/>
                  </a:moveTo>
                  <a:cubicBezTo>
                    <a:pt x="108" y="127"/>
                    <a:pt x="98" y="80"/>
                    <a:pt x="82" y="51"/>
                  </a:cubicBezTo>
                  <a:cubicBezTo>
                    <a:pt x="74" y="37"/>
                    <a:pt x="63" y="20"/>
                    <a:pt x="5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36"/>
                    <a:pt x="40" y="68"/>
                    <a:pt x="47" y="82"/>
                  </a:cubicBezTo>
                  <a:cubicBezTo>
                    <a:pt x="59" y="107"/>
                    <a:pt x="65" y="146"/>
                    <a:pt x="65" y="158"/>
                  </a:cubicBezTo>
                  <a:cubicBezTo>
                    <a:pt x="66" y="171"/>
                    <a:pt x="72" y="190"/>
                    <a:pt x="85" y="205"/>
                  </a:cubicBezTo>
                  <a:cubicBezTo>
                    <a:pt x="99" y="220"/>
                    <a:pt x="109" y="227"/>
                    <a:pt x="109" y="227"/>
                  </a:cubicBezTo>
                  <a:cubicBezTo>
                    <a:pt x="214" y="227"/>
                    <a:pt x="214" y="227"/>
                    <a:pt x="214" y="227"/>
                  </a:cubicBezTo>
                  <a:cubicBezTo>
                    <a:pt x="214" y="184"/>
                    <a:pt x="214" y="184"/>
                    <a:pt x="214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3" y="183"/>
                    <a:pt x="108" y="174"/>
                    <a:pt x="108" y="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8"/>
            <p:cNvSpPr/>
            <p:nvPr/>
          </p:nvSpPr>
          <p:spPr bwMode="auto">
            <a:xfrm>
              <a:off x="5123046" y="2317028"/>
              <a:ext cx="373015" cy="754508"/>
            </a:xfrm>
            <a:custGeom>
              <a:avLst/>
              <a:gdLst>
                <a:gd name="T0" fmla="*/ 104 w 112"/>
                <a:gd name="T1" fmla="*/ 0 h 226"/>
                <a:gd name="T2" fmla="*/ 97 w 112"/>
                <a:gd name="T3" fmla="*/ 126 h 226"/>
                <a:gd name="T4" fmla="*/ 51 w 112"/>
                <a:gd name="T5" fmla="*/ 226 h 226"/>
                <a:gd name="T6" fmla="*/ 0 w 112"/>
                <a:gd name="T7" fmla="*/ 226 h 226"/>
                <a:gd name="T8" fmla="*/ 41 w 112"/>
                <a:gd name="T9" fmla="*/ 145 h 226"/>
                <a:gd name="T10" fmla="*/ 57 w 112"/>
                <a:gd name="T11" fmla="*/ 0 h 226"/>
                <a:gd name="T12" fmla="*/ 104 w 112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226">
                  <a:moveTo>
                    <a:pt x="104" y="0"/>
                  </a:moveTo>
                  <a:cubicBezTo>
                    <a:pt x="112" y="51"/>
                    <a:pt x="104" y="96"/>
                    <a:pt x="97" y="126"/>
                  </a:cubicBezTo>
                  <a:cubicBezTo>
                    <a:pt x="90" y="153"/>
                    <a:pt x="71" y="191"/>
                    <a:pt x="51" y="22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14" y="203"/>
                    <a:pt x="28" y="176"/>
                    <a:pt x="41" y="145"/>
                  </a:cubicBezTo>
                  <a:cubicBezTo>
                    <a:pt x="56" y="107"/>
                    <a:pt x="65" y="54"/>
                    <a:pt x="57" y="0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9"/>
            <p:cNvSpPr/>
            <p:nvPr/>
          </p:nvSpPr>
          <p:spPr bwMode="auto">
            <a:xfrm>
              <a:off x="4572001" y="1545565"/>
              <a:ext cx="897215" cy="761573"/>
            </a:xfrm>
            <a:custGeom>
              <a:avLst/>
              <a:gdLst>
                <a:gd name="T0" fmla="*/ 221 w 269"/>
                <a:gd name="T1" fmla="*/ 228 h 228"/>
                <a:gd name="T2" fmla="*/ 178 w 269"/>
                <a:gd name="T3" fmla="*/ 130 h 228"/>
                <a:gd name="T4" fmla="*/ 0 w 269"/>
                <a:gd name="T5" fmla="*/ 46 h 228"/>
                <a:gd name="T6" fmla="*/ 0 w 269"/>
                <a:gd name="T7" fmla="*/ 0 h 228"/>
                <a:gd name="T8" fmla="*/ 219 w 269"/>
                <a:gd name="T9" fmla="*/ 110 h 228"/>
                <a:gd name="T10" fmla="*/ 269 w 269"/>
                <a:gd name="T11" fmla="*/ 228 h 228"/>
                <a:gd name="T12" fmla="*/ 221 w 269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228">
                  <a:moveTo>
                    <a:pt x="221" y="228"/>
                  </a:moveTo>
                  <a:cubicBezTo>
                    <a:pt x="215" y="194"/>
                    <a:pt x="202" y="160"/>
                    <a:pt x="178" y="130"/>
                  </a:cubicBezTo>
                  <a:cubicBezTo>
                    <a:pt x="116" y="50"/>
                    <a:pt x="2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147" y="10"/>
                    <a:pt x="219" y="110"/>
                  </a:cubicBezTo>
                  <a:cubicBezTo>
                    <a:pt x="248" y="150"/>
                    <a:pt x="263" y="190"/>
                    <a:pt x="269" y="228"/>
                  </a:cubicBezTo>
                  <a:lnTo>
                    <a:pt x="221" y="2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0"/>
            <p:cNvSpPr/>
            <p:nvPr/>
          </p:nvSpPr>
          <p:spPr bwMode="auto">
            <a:xfrm>
              <a:off x="4572001" y="3081427"/>
              <a:ext cx="717772" cy="757334"/>
            </a:xfrm>
            <a:custGeom>
              <a:avLst/>
              <a:gdLst>
                <a:gd name="T0" fmla="*/ 106 w 215"/>
                <a:gd name="T1" fmla="*/ 146 h 227"/>
                <a:gd name="T2" fmla="*/ 132 w 215"/>
                <a:gd name="T3" fmla="*/ 51 h 227"/>
                <a:gd name="T4" fmla="*/ 163 w 215"/>
                <a:gd name="T5" fmla="*/ 0 h 227"/>
                <a:gd name="T6" fmla="*/ 215 w 215"/>
                <a:gd name="T7" fmla="*/ 0 h 227"/>
                <a:gd name="T8" fmla="*/ 167 w 215"/>
                <a:gd name="T9" fmla="*/ 82 h 227"/>
                <a:gd name="T10" fmla="*/ 149 w 215"/>
                <a:gd name="T11" fmla="*/ 158 h 227"/>
                <a:gd name="T12" fmla="*/ 129 w 215"/>
                <a:gd name="T13" fmla="*/ 205 h 227"/>
                <a:gd name="T14" fmla="*/ 106 w 215"/>
                <a:gd name="T15" fmla="*/ 227 h 227"/>
                <a:gd name="T16" fmla="*/ 0 w 215"/>
                <a:gd name="T17" fmla="*/ 227 h 227"/>
                <a:gd name="T18" fmla="*/ 0 w 215"/>
                <a:gd name="T19" fmla="*/ 184 h 227"/>
                <a:gd name="T20" fmla="*/ 88 w 215"/>
                <a:gd name="T21" fmla="*/ 184 h 227"/>
                <a:gd name="T22" fmla="*/ 106 w 215"/>
                <a:gd name="T23" fmla="*/ 14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5" h="227">
                  <a:moveTo>
                    <a:pt x="106" y="146"/>
                  </a:moveTo>
                  <a:cubicBezTo>
                    <a:pt x="106" y="127"/>
                    <a:pt x="116" y="80"/>
                    <a:pt x="132" y="51"/>
                  </a:cubicBezTo>
                  <a:cubicBezTo>
                    <a:pt x="140" y="37"/>
                    <a:pt x="151" y="20"/>
                    <a:pt x="163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94" y="36"/>
                    <a:pt x="174" y="68"/>
                    <a:pt x="167" y="82"/>
                  </a:cubicBezTo>
                  <a:cubicBezTo>
                    <a:pt x="155" y="107"/>
                    <a:pt x="149" y="146"/>
                    <a:pt x="149" y="158"/>
                  </a:cubicBezTo>
                  <a:cubicBezTo>
                    <a:pt x="149" y="171"/>
                    <a:pt x="143" y="190"/>
                    <a:pt x="129" y="205"/>
                  </a:cubicBezTo>
                  <a:cubicBezTo>
                    <a:pt x="115" y="220"/>
                    <a:pt x="106" y="227"/>
                    <a:pt x="106" y="22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88" y="184"/>
                    <a:pt x="88" y="184"/>
                    <a:pt x="88" y="184"/>
                  </a:cubicBezTo>
                  <a:cubicBezTo>
                    <a:pt x="91" y="183"/>
                    <a:pt x="106" y="174"/>
                    <a:pt x="106" y="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4165075" y="3924949"/>
              <a:ext cx="803961" cy="66408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5"/>
                    <a:pt x="241" y="10"/>
                  </a:cubicBezTo>
                  <a:cubicBezTo>
                    <a:pt x="241" y="4"/>
                    <a:pt x="237" y="0"/>
                    <a:pt x="231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4165075" y="4035158"/>
              <a:ext cx="803961" cy="66408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6"/>
                    <a:pt x="241" y="10"/>
                  </a:cubicBezTo>
                  <a:cubicBezTo>
                    <a:pt x="241" y="5"/>
                    <a:pt x="237" y="0"/>
                    <a:pt x="231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4165075" y="4148193"/>
              <a:ext cx="803961" cy="67821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5"/>
                    <a:pt x="241" y="10"/>
                  </a:cubicBezTo>
                  <a:cubicBezTo>
                    <a:pt x="241" y="4"/>
                    <a:pt x="237" y="0"/>
                    <a:pt x="231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4165075" y="4258402"/>
              <a:ext cx="803961" cy="237373"/>
            </a:xfrm>
            <a:custGeom>
              <a:avLst/>
              <a:gdLst>
                <a:gd name="T0" fmla="*/ 231 w 241"/>
                <a:gd name="T1" fmla="*/ 0 h 71"/>
                <a:gd name="T2" fmla="*/ 10 w 241"/>
                <a:gd name="T3" fmla="*/ 0 h 71"/>
                <a:gd name="T4" fmla="*/ 0 w 241"/>
                <a:gd name="T5" fmla="*/ 10 h 71"/>
                <a:gd name="T6" fmla="*/ 10 w 241"/>
                <a:gd name="T7" fmla="*/ 20 h 71"/>
                <a:gd name="T8" fmla="*/ 53 w 241"/>
                <a:gd name="T9" fmla="*/ 61 h 71"/>
                <a:gd name="T10" fmla="*/ 63 w 241"/>
                <a:gd name="T11" fmla="*/ 71 h 71"/>
                <a:gd name="T12" fmla="*/ 178 w 241"/>
                <a:gd name="T13" fmla="*/ 71 h 71"/>
                <a:gd name="T14" fmla="*/ 189 w 241"/>
                <a:gd name="T15" fmla="*/ 61 h 71"/>
                <a:gd name="T16" fmla="*/ 231 w 241"/>
                <a:gd name="T17" fmla="*/ 20 h 71"/>
                <a:gd name="T18" fmla="*/ 241 w 241"/>
                <a:gd name="T19" fmla="*/ 10 h 71"/>
                <a:gd name="T20" fmla="*/ 231 w 241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1" h="71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53" y="61"/>
                    <a:pt x="53" y="61"/>
                    <a:pt x="53" y="61"/>
                  </a:cubicBezTo>
                  <a:cubicBezTo>
                    <a:pt x="53" y="67"/>
                    <a:pt x="57" y="71"/>
                    <a:pt x="63" y="71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84" y="71"/>
                    <a:pt x="189" y="67"/>
                    <a:pt x="189" y="61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6"/>
                    <a:pt x="241" y="10"/>
                  </a:cubicBezTo>
                  <a:cubicBezTo>
                    <a:pt x="241" y="5"/>
                    <a:pt x="237" y="0"/>
                    <a:pt x="231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7" name="Freeform 21"/>
          <p:cNvSpPr>
            <a:spLocks noEditPoints="1"/>
          </p:cNvSpPr>
          <p:nvPr/>
        </p:nvSpPr>
        <p:spPr bwMode="auto">
          <a:xfrm>
            <a:off x="2887144" y="3286980"/>
            <a:ext cx="244696" cy="234606"/>
          </a:xfrm>
          <a:custGeom>
            <a:avLst/>
            <a:gdLst>
              <a:gd name="T0" fmla="*/ 74 w 123"/>
              <a:gd name="T1" fmla="*/ 0 h 118"/>
              <a:gd name="T2" fmla="*/ 88 w 123"/>
              <a:gd name="T3" fmla="*/ 14 h 118"/>
              <a:gd name="T4" fmla="*/ 99 w 123"/>
              <a:gd name="T5" fmla="*/ 18 h 118"/>
              <a:gd name="T6" fmla="*/ 123 w 123"/>
              <a:gd name="T7" fmla="*/ 43 h 118"/>
              <a:gd name="T8" fmla="*/ 116 w 123"/>
              <a:gd name="T9" fmla="*/ 111 h 118"/>
              <a:gd name="T10" fmla="*/ 24 w 123"/>
              <a:gd name="T11" fmla="*/ 118 h 118"/>
              <a:gd name="T12" fmla="*/ 7 w 123"/>
              <a:gd name="T13" fmla="*/ 111 h 118"/>
              <a:gd name="T14" fmla="*/ 0 w 123"/>
              <a:gd name="T15" fmla="*/ 43 h 118"/>
              <a:gd name="T16" fmla="*/ 7 w 123"/>
              <a:gd name="T17" fmla="*/ 26 h 118"/>
              <a:gd name="T18" fmla="*/ 24 w 123"/>
              <a:gd name="T19" fmla="*/ 18 h 118"/>
              <a:gd name="T20" fmla="*/ 34 w 123"/>
              <a:gd name="T21" fmla="*/ 14 h 118"/>
              <a:gd name="T22" fmla="*/ 48 w 123"/>
              <a:gd name="T23" fmla="*/ 0 h 118"/>
              <a:gd name="T24" fmla="*/ 86 w 123"/>
              <a:gd name="T25" fmla="*/ 28 h 118"/>
              <a:gd name="T26" fmla="*/ 85 w 123"/>
              <a:gd name="T27" fmla="*/ 28 h 118"/>
              <a:gd name="T28" fmla="*/ 37 w 123"/>
              <a:gd name="T29" fmla="*/ 28 h 118"/>
              <a:gd name="T30" fmla="*/ 14 w 123"/>
              <a:gd name="T31" fmla="*/ 32 h 118"/>
              <a:gd name="T32" fmla="*/ 9 w 123"/>
              <a:gd name="T33" fmla="*/ 43 h 118"/>
              <a:gd name="T34" fmla="*/ 23 w 123"/>
              <a:gd name="T35" fmla="*/ 65 h 118"/>
              <a:gd name="T36" fmla="*/ 26 w 123"/>
              <a:gd name="T37" fmla="*/ 54 h 118"/>
              <a:gd name="T38" fmla="*/ 46 w 123"/>
              <a:gd name="T39" fmla="*/ 54 h 118"/>
              <a:gd name="T40" fmla="*/ 49 w 123"/>
              <a:gd name="T41" fmla="*/ 57 h 118"/>
              <a:gd name="T42" fmla="*/ 74 w 123"/>
              <a:gd name="T43" fmla="*/ 65 h 118"/>
              <a:gd name="T44" fmla="*/ 77 w 123"/>
              <a:gd name="T45" fmla="*/ 54 h 118"/>
              <a:gd name="T46" fmla="*/ 97 w 123"/>
              <a:gd name="T47" fmla="*/ 54 h 118"/>
              <a:gd name="T48" fmla="*/ 100 w 123"/>
              <a:gd name="T49" fmla="*/ 57 h 118"/>
              <a:gd name="T50" fmla="*/ 113 w 123"/>
              <a:gd name="T51" fmla="*/ 65 h 118"/>
              <a:gd name="T52" fmla="*/ 109 w 123"/>
              <a:gd name="T53" fmla="*/ 32 h 118"/>
              <a:gd name="T54" fmla="*/ 86 w 123"/>
              <a:gd name="T55" fmla="*/ 28 h 118"/>
              <a:gd name="T56" fmla="*/ 40 w 123"/>
              <a:gd name="T57" fmla="*/ 18 h 118"/>
              <a:gd name="T58" fmla="*/ 83 w 123"/>
              <a:gd name="T59" fmla="*/ 14 h 118"/>
              <a:gd name="T60" fmla="*/ 74 w 123"/>
              <a:gd name="T61" fmla="*/ 6 h 118"/>
              <a:gd name="T62" fmla="*/ 43 w 123"/>
              <a:gd name="T63" fmla="*/ 8 h 118"/>
              <a:gd name="T64" fmla="*/ 40 w 123"/>
              <a:gd name="T65" fmla="*/ 18 h 118"/>
              <a:gd name="T66" fmla="*/ 9 w 123"/>
              <a:gd name="T67" fmla="*/ 71 h 118"/>
              <a:gd name="T68" fmla="*/ 13 w 123"/>
              <a:gd name="T69" fmla="*/ 104 h 118"/>
              <a:gd name="T70" fmla="*/ 24 w 123"/>
              <a:gd name="T71" fmla="*/ 109 h 118"/>
              <a:gd name="T72" fmla="*/ 109 w 123"/>
              <a:gd name="T73" fmla="*/ 104 h 118"/>
              <a:gd name="T74" fmla="*/ 113 w 123"/>
              <a:gd name="T75" fmla="*/ 71 h 118"/>
              <a:gd name="T76" fmla="*/ 100 w 123"/>
              <a:gd name="T77" fmla="*/ 80 h 118"/>
              <a:gd name="T78" fmla="*/ 97 w 123"/>
              <a:gd name="T79" fmla="*/ 82 h 118"/>
              <a:gd name="T80" fmla="*/ 74 w 123"/>
              <a:gd name="T81" fmla="*/ 80 h 118"/>
              <a:gd name="T82" fmla="*/ 74 w 123"/>
              <a:gd name="T83" fmla="*/ 71 h 118"/>
              <a:gd name="T84" fmla="*/ 49 w 123"/>
              <a:gd name="T85" fmla="*/ 80 h 118"/>
              <a:gd name="T86" fmla="*/ 46 w 123"/>
              <a:gd name="T87" fmla="*/ 82 h 118"/>
              <a:gd name="T88" fmla="*/ 23 w 123"/>
              <a:gd name="T89" fmla="*/ 80 h 118"/>
              <a:gd name="T90" fmla="*/ 23 w 123"/>
              <a:gd name="T91" fmla="*/ 71 h 118"/>
              <a:gd name="T92" fmla="*/ 43 w 123"/>
              <a:gd name="T93" fmla="*/ 60 h 118"/>
              <a:gd name="T94" fmla="*/ 28 w 123"/>
              <a:gd name="T95" fmla="*/ 60 h 118"/>
              <a:gd name="T96" fmla="*/ 28 w 123"/>
              <a:gd name="T97" fmla="*/ 68 h 118"/>
              <a:gd name="T98" fmla="*/ 28 w 123"/>
              <a:gd name="T99" fmla="*/ 77 h 118"/>
              <a:gd name="T100" fmla="*/ 43 w 123"/>
              <a:gd name="T101" fmla="*/ 68 h 118"/>
              <a:gd name="T102" fmla="*/ 43 w 123"/>
              <a:gd name="T103" fmla="*/ 68 h 118"/>
              <a:gd name="T104" fmla="*/ 94 w 123"/>
              <a:gd name="T105" fmla="*/ 60 h 118"/>
              <a:gd name="T106" fmla="*/ 80 w 123"/>
              <a:gd name="T107" fmla="*/ 60 h 118"/>
              <a:gd name="T108" fmla="*/ 80 w 123"/>
              <a:gd name="T109" fmla="*/ 68 h 118"/>
              <a:gd name="T110" fmla="*/ 80 w 123"/>
              <a:gd name="T111" fmla="*/ 77 h 118"/>
              <a:gd name="T112" fmla="*/ 94 w 123"/>
              <a:gd name="T113" fmla="*/ 68 h 118"/>
              <a:gd name="T114" fmla="*/ 94 w 123"/>
              <a:gd name="T115" fmla="*/ 6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3" h="118">
                <a:moveTo>
                  <a:pt x="48" y="0"/>
                </a:moveTo>
                <a:cubicBezTo>
                  <a:pt x="74" y="0"/>
                  <a:pt x="74" y="0"/>
                  <a:pt x="74" y="0"/>
                </a:cubicBezTo>
                <a:cubicBezTo>
                  <a:pt x="78" y="0"/>
                  <a:pt x="82" y="2"/>
                  <a:pt x="84" y="4"/>
                </a:cubicBezTo>
                <a:cubicBezTo>
                  <a:pt x="87" y="7"/>
                  <a:pt x="88" y="10"/>
                  <a:pt x="88" y="14"/>
                </a:cubicBezTo>
                <a:cubicBezTo>
                  <a:pt x="88" y="18"/>
                  <a:pt x="88" y="18"/>
                  <a:pt x="88" y="18"/>
                </a:cubicBezTo>
                <a:cubicBezTo>
                  <a:pt x="99" y="18"/>
                  <a:pt x="99" y="18"/>
                  <a:pt x="99" y="18"/>
                </a:cubicBezTo>
                <a:cubicBezTo>
                  <a:pt x="105" y="18"/>
                  <a:pt x="111" y="21"/>
                  <a:pt x="116" y="26"/>
                </a:cubicBezTo>
                <a:cubicBezTo>
                  <a:pt x="120" y="30"/>
                  <a:pt x="123" y="36"/>
                  <a:pt x="123" y="43"/>
                </a:cubicBezTo>
                <a:cubicBezTo>
                  <a:pt x="123" y="94"/>
                  <a:pt x="123" y="94"/>
                  <a:pt x="123" y="94"/>
                </a:cubicBezTo>
                <a:cubicBezTo>
                  <a:pt x="123" y="101"/>
                  <a:pt x="120" y="107"/>
                  <a:pt x="116" y="111"/>
                </a:cubicBezTo>
                <a:cubicBezTo>
                  <a:pt x="111" y="115"/>
                  <a:pt x="105" y="118"/>
                  <a:pt x="99" y="118"/>
                </a:cubicBezTo>
                <a:cubicBezTo>
                  <a:pt x="24" y="118"/>
                  <a:pt x="24" y="118"/>
                  <a:pt x="24" y="118"/>
                </a:cubicBezTo>
                <a:cubicBezTo>
                  <a:pt x="18" y="118"/>
                  <a:pt x="11" y="115"/>
                  <a:pt x="7" y="111"/>
                </a:cubicBezTo>
                <a:cubicBezTo>
                  <a:pt x="7" y="111"/>
                  <a:pt x="7" y="111"/>
                  <a:pt x="7" y="111"/>
                </a:cubicBezTo>
                <a:cubicBezTo>
                  <a:pt x="3" y="106"/>
                  <a:pt x="0" y="100"/>
                  <a:pt x="0" y="94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36"/>
                  <a:pt x="3" y="30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11" y="21"/>
                  <a:pt x="18" y="18"/>
                  <a:pt x="2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10"/>
                  <a:pt x="36" y="7"/>
                  <a:pt x="39" y="4"/>
                </a:cubicBezTo>
                <a:cubicBezTo>
                  <a:pt x="41" y="2"/>
                  <a:pt x="44" y="0"/>
                  <a:pt x="48" y="0"/>
                </a:cubicBezTo>
                <a:close/>
                <a:moveTo>
                  <a:pt x="86" y="28"/>
                </a:moveTo>
                <a:cubicBezTo>
                  <a:pt x="86" y="28"/>
                  <a:pt x="86" y="28"/>
                  <a:pt x="86" y="28"/>
                </a:cubicBezTo>
                <a:cubicBezTo>
                  <a:pt x="86" y="28"/>
                  <a:pt x="86" y="28"/>
                  <a:pt x="85" y="28"/>
                </a:cubicBezTo>
                <a:cubicBezTo>
                  <a:pt x="85" y="28"/>
                  <a:pt x="85" y="28"/>
                  <a:pt x="85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0" y="28"/>
                  <a:pt x="16" y="29"/>
                  <a:pt x="14" y="32"/>
                </a:cubicBezTo>
                <a:cubicBezTo>
                  <a:pt x="14" y="32"/>
                  <a:pt x="14" y="32"/>
                  <a:pt x="14" y="32"/>
                </a:cubicBezTo>
                <a:cubicBezTo>
                  <a:pt x="11" y="35"/>
                  <a:pt x="9" y="39"/>
                  <a:pt x="9" y="43"/>
                </a:cubicBezTo>
                <a:cubicBezTo>
                  <a:pt x="9" y="65"/>
                  <a:pt x="9" y="65"/>
                  <a:pt x="9" y="65"/>
                </a:cubicBezTo>
                <a:cubicBezTo>
                  <a:pt x="23" y="65"/>
                  <a:pt x="23" y="65"/>
                  <a:pt x="23" y="65"/>
                </a:cubicBezTo>
                <a:cubicBezTo>
                  <a:pt x="23" y="57"/>
                  <a:pt x="23" y="57"/>
                  <a:pt x="23" y="57"/>
                </a:cubicBezTo>
                <a:cubicBezTo>
                  <a:pt x="23" y="55"/>
                  <a:pt x="24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46" y="54"/>
                  <a:pt x="46" y="54"/>
                  <a:pt x="46" y="54"/>
                </a:cubicBezTo>
                <a:cubicBezTo>
                  <a:pt x="48" y="54"/>
                  <a:pt x="49" y="55"/>
                  <a:pt x="49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65"/>
                  <a:pt x="49" y="65"/>
                  <a:pt x="49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57"/>
                  <a:pt x="74" y="57"/>
                  <a:pt x="74" y="57"/>
                </a:cubicBezTo>
                <a:cubicBezTo>
                  <a:pt x="74" y="55"/>
                  <a:pt x="75" y="54"/>
                  <a:pt x="77" y="54"/>
                </a:cubicBezTo>
                <a:cubicBezTo>
                  <a:pt x="77" y="54"/>
                  <a:pt x="77" y="54"/>
                  <a:pt x="77" y="54"/>
                </a:cubicBezTo>
                <a:cubicBezTo>
                  <a:pt x="97" y="54"/>
                  <a:pt x="97" y="54"/>
                  <a:pt x="97" y="54"/>
                </a:cubicBezTo>
                <a:cubicBezTo>
                  <a:pt x="99" y="54"/>
                  <a:pt x="100" y="55"/>
                  <a:pt x="100" y="57"/>
                </a:cubicBezTo>
                <a:cubicBezTo>
                  <a:pt x="100" y="57"/>
                  <a:pt x="100" y="57"/>
                  <a:pt x="100" y="57"/>
                </a:cubicBezTo>
                <a:cubicBezTo>
                  <a:pt x="100" y="65"/>
                  <a:pt x="100" y="65"/>
                  <a:pt x="100" y="65"/>
                </a:cubicBezTo>
                <a:cubicBezTo>
                  <a:pt x="113" y="65"/>
                  <a:pt x="113" y="65"/>
                  <a:pt x="113" y="65"/>
                </a:cubicBezTo>
                <a:cubicBezTo>
                  <a:pt x="113" y="43"/>
                  <a:pt x="113" y="43"/>
                  <a:pt x="113" y="43"/>
                </a:cubicBezTo>
                <a:cubicBezTo>
                  <a:pt x="113" y="39"/>
                  <a:pt x="112" y="35"/>
                  <a:pt x="109" y="32"/>
                </a:cubicBezTo>
                <a:cubicBezTo>
                  <a:pt x="106" y="29"/>
                  <a:pt x="103" y="28"/>
                  <a:pt x="99" y="28"/>
                </a:cubicBezTo>
                <a:cubicBezTo>
                  <a:pt x="86" y="28"/>
                  <a:pt x="86" y="28"/>
                  <a:pt x="86" y="28"/>
                </a:cubicBezTo>
                <a:close/>
                <a:moveTo>
                  <a:pt x="40" y="18"/>
                </a:moveTo>
                <a:cubicBezTo>
                  <a:pt x="40" y="18"/>
                  <a:pt x="40" y="18"/>
                  <a:pt x="40" y="18"/>
                </a:cubicBezTo>
                <a:cubicBezTo>
                  <a:pt x="83" y="18"/>
                  <a:pt x="83" y="18"/>
                  <a:pt x="83" y="18"/>
                </a:cubicBezTo>
                <a:cubicBezTo>
                  <a:pt x="83" y="14"/>
                  <a:pt x="83" y="14"/>
                  <a:pt x="83" y="14"/>
                </a:cubicBezTo>
                <a:cubicBezTo>
                  <a:pt x="83" y="12"/>
                  <a:pt x="82" y="10"/>
                  <a:pt x="80" y="8"/>
                </a:cubicBezTo>
                <a:cubicBezTo>
                  <a:pt x="79" y="7"/>
                  <a:pt x="77" y="6"/>
                  <a:pt x="74" y="6"/>
                </a:cubicBezTo>
                <a:cubicBezTo>
                  <a:pt x="48" y="6"/>
                  <a:pt x="48" y="6"/>
                  <a:pt x="48" y="6"/>
                </a:cubicBezTo>
                <a:cubicBezTo>
                  <a:pt x="46" y="6"/>
                  <a:pt x="44" y="7"/>
                  <a:pt x="43" y="8"/>
                </a:cubicBezTo>
                <a:cubicBezTo>
                  <a:pt x="41" y="10"/>
                  <a:pt x="40" y="12"/>
                  <a:pt x="40" y="14"/>
                </a:cubicBezTo>
                <a:cubicBezTo>
                  <a:pt x="40" y="18"/>
                  <a:pt x="40" y="18"/>
                  <a:pt x="40" y="18"/>
                </a:cubicBezTo>
                <a:close/>
                <a:moveTo>
                  <a:pt x="9" y="71"/>
                </a:moveTo>
                <a:cubicBezTo>
                  <a:pt x="9" y="71"/>
                  <a:pt x="9" y="71"/>
                  <a:pt x="9" y="71"/>
                </a:cubicBezTo>
                <a:cubicBezTo>
                  <a:pt x="9" y="94"/>
                  <a:pt x="9" y="94"/>
                  <a:pt x="9" y="94"/>
                </a:cubicBezTo>
                <a:cubicBezTo>
                  <a:pt x="9" y="98"/>
                  <a:pt x="11" y="102"/>
                  <a:pt x="13" y="104"/>
                </a:cubicBezTo>
                <a:cubicBezTo>
                  <a:pt x="14" y="104"/>
                  <a:pt x="14" y="104"/>
                  <a:pt x="14" y="104"/>
                </a:cubicBezTo>
                <a:cubicBezTo>
                  <a:pt x="16" y="107"/>
                  <a:pt x="20" y="109"/>
                  <a:pt x="24" y="109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103" y="109"/>
                  <a:pt x="106" y="107"/>
                  <a:pt x="109" y="104"/>
                </a:cubicBezTo>
                <a:cubicBezTo>
                  <a:pt x="112" y="102"/>
                  <a:pt x="113" y="98"/>
                  <a:pt x="113" y="94"/>
                </a:cubicBezTo>
                <a:cubicBezTo>
                  <a:pt x="113" y="71"/>
                  <a:pt x="113" y="71"/>
                  <a:pt x="113" y="71"/>
                </a:cubicBezTo>
                <a:cubicBezTo>
                  <a:pt x="100" y="71"/>
                  <a:pt x="100" y="71"/>
                  <a:pt x="100" y="71"/>
                </a:cubicBezTo>
                <a:cubicBezTo>
                  <a:pt x="100" y="80"/>
                  <a:pt x="100" y="80"/>
                  <a:pt x="100" y="80"/>
                </a:cubicBezTo>
                <a:cubicBezTo>
                  <a:pt x="100" y="81"/>
                  <a:pt x="99" y="82"/>
                  <a:pt x="97" y="82"/>
                </a:cubicBezTo>
                <a:cubicBezTo>
                  <a:pt x="97" y="82"/>
                  <a:pt x="97" y="82"/>
                  <a:pt x="97" y="82"/>
                </a:cubicBezTo>
                <a:cubicBezTo>
                  <a:pt x="77" y="82"/>
                  <a:pt x="77" y="82"/>
                  <a:pt x="77" y="82"/>
                </a:cubicBezTo>
                <a:cubicBezTo>
                  <a:pt x="75" y="82"/>
                  <a:pt x="74" y="81"/>
                  <a:pt x="74" y="80"/>
                </a:cubicBezTo>
                <a:cubicBezTo>
                  <a:pt x="74" y="79"/>
                  <a:pt x="74" y="79"/>
                  <a:pt x="74" y="79"/>
                </a:cubicBezTo>
                <a:cubicBezTo>
                  <a:pt x="74" y="71"/>
                  <a:pt x="74" y="71"/>
                  <a:pt x="74" y="71"/>
                </a:cubicBezTo>
                <a:cubicBezTo>
                  <a:pt x="49" y="71"/>
                  <a:pt x="49" y="71"/>
                  <a:pt x="49" y="71"/>
                </a:cubicBezTo>
                <a:cubicBezTo>
                  <a:pt x="49" y="80"/>
                  <a:pt x="49" y="80"/>
                  <a:pt x="49" y="80"/>
                </a:cubicBezTo>
                <a:cubicBezTo>
                  <a:pt x="49" y="81"/>
                  <a:pt x="48" y="82"/>
                  <a:pt x="46" y="82"/>
                </a:cubicBezTo>
                <a:cubicBezTo>
                  <a:pt x="46" y="82"/>
                  <a:pt x="46" y="82"/>
                  <a:pt x="46" y="82"/>
                </a:cubicBezTo>
                <a:cubicBezTo>
                  <a:pt x="26" y="82"/>
                  <a:pt x="26" y="82"/>
                  <a:pt x="26" y="82"/>
                </a:cubicBezTo>
                <a:cubicBezTo>
                  <a:pt x="24" y="82"/>
                  <a:pt x="23" y="81"/>
                  <a:pt x="23" y="80"/>
                </a:cubicBezTo>
                <a:cubicBezTo>
                  <a:pt x="23" y="79"/>
                  <a:pt x="23" y="79"/>
                  <a:pt x="23" y="79"/>
                </a:cubicBezTo>
                <a:cubicBezTo>
                  <a:pt x="23" y="71"/>
                  <a:pt x="23" y="71"/>
                  <a:pt x="23" y="71"/>
                </a:cubicBezTo>
                <a:cubicBezTo>
                  <a:pt x="9" y="71"/>
                  <a:pt x="9" y="71"/>
                  <a:pt x="9" y="71"/>
                </a:cubicBezTo>
                <a:close/>
                <a:moveTo>
                  <a:pt x="43" y="60"/>
                </a:moveTo>
                <a:cubicBezTo>
                  <a:pt x="43" y="60"/>
                  <a:pt x="43" y="60"/>
                  <a:pt x="4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68"/>
                  <a:pt x="28" y="68"/>
                  <a:pt x="28" y="68"/>
                </a:cubicBezTo>
                <a:cubicBezTo>
                  <a:pt x="28" y="68"/>
                  <a:pt x="28" y="68"/>
                  <a:pt x="28" y="68"/>
                </a:cubicBezTo>
                <a:cubicBezTo>
                  <a:pt x="28" y="68"/>
                  <a:pt x="28" y="68"/>
                  <a:pt x="28" y="68"/>
                </a:cubicBezTo>
                <a:cubicBezTo>
                  <a:pt x="28" y="77"/>
                  <a:pt x="28" y="77"/>
                  <a:pt x="28" y="77"/>
                </a:cubicBezTo>
                <a:cubicBezTo>
                  <a:pt x="43" y="77"/>
                  <a:pt x="43" y="77"/>
                  <a:pt x="43" y="77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0"/>
                  <a:pt x="43" y="60"/>
                  <a:pt x="43" y="60"/>
                </a:cubicBezTo>
                <a:close/>
                <a:moveTo>
                  <a:pt x="94" y="60"/>
                </a:moveTo>
                <a:cubicBezTo>
                  <a:pt x="94" y="60"/>
                  <a:pt x="94" y="60"/>
                  <a:pt x="94" y="60"/>
                </a:cubicBezTo>
                <a:cubicBezTo>
                  <a:pt x="80" y="60"/>
                  <a:pt x="80" y="60"/>
                  <a:pt x="80" y="60"/>
                </a:cubicBezTo>
                <a:cubicBezTo>
                  <a:pt x="80" y="68"/>
                  <a:pt x="80" y="68"/>
                  <a:pt x="80" y="68"/>
                </a:cubicBezTo>
                <a:cubicBezTo>
                  <a:pt x="80" y="68"/>
                  <a:pt x="80" y="68"/>
                  <a:pt x="80" y="68"/>
                </a:cubicBezTo>
                <a:cubicBezTo>
                  <a:pt x="80" y="68"/>
                  <a:pt x="80" y="68"/>
                  <a:pt x="80" y="68"/>
                </a:cubicBezTo>
                <a:cubicBezTo>
                  <a:pt x="80" y="77"/>
                  <a:pt x="80" y="77"/>
                  <a:pt x="80" y="77"/>
                </a:cubicBezTo>
                <a:cubicBezTo>
                  <a:pt x="94" y="77"/>
                  <a:pt x="94" y="77"/>
                  <a:pt x="94" y="77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60"/>
                  <a:pt x="94" y="60"/>
                  <a:pt x="94" y="6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22"/>
          <p:cNvSpPr>
            <a:spLocks noEditPoints="1"/>
          </p:cNvSpPr>
          <p:nvPr/>
        </p:nvSpPr>
        <p:spPr bwMode="auto">
          <a:xfrm>
            <a:off x="6012160" y="3302757"/>
            <a:ext cx="244696" cy="222832"/>
          </a:xfrm>
          <a:custGeom>
            <a:avLst/>
            <a:gdLst>
              <a:gd name="T0" fmla="*/ 77 w 123"/>
              <a:gd name="T1" fmla="*/ 52 h 112"/>
              <a:gd name="T2" fmla="*/ 81 w 123"/>
              <a:gd name="T3" fmla="*/ 68 h 112"/>
              <a:gd name="T4" fmla="*/ 81 w 123"/>
              <a:gd name="T5" fmla="*/ 76 h 112"/>
              <a:gd name="T6" fmla="*/ 87 w 123"/>
              <a:gd name="T7" fmla="*/ 70 h 112"/>
              <a:gd name="T8" fmla="*/ 81 w 123"/>
              <a:gd name="T9" fmla="*/ 48 h 112"/>
              <a:gd name="T10" fmla="*/ 63 w 123"/>
              <a:gd name="T11" fmla="*/ 45 h 112"/>
              <a:gd name="T12" fmla="*/ 119 w 123"/>
              <a:gd name="T13" fmla="*/ 103 h 112"/>
              <a:gd name="T14" fmla="*/ 115 w 123"/>
              <a:gd name="T15" fmla="*/ 103 h 112"/>
              <a:gd name="T16" fmla="*/ 119 w 123"/>
              <a:gd name="T17" fmla="*/ 29 h 112"/>
              <a:gd name="T18" fmla="*/ 119 w 123"/>
              <a:gd name="T19" fmla="*/ 19 h 112"/>
              <a:gd name="T20" fmla="*/ 74 w 123"/>
              <a:gd name="T21" fmla="*/ 13 h 112"/>
              <a:gd name="T22" fmla="*/ 62 w 123"/>
              <a:gd name="T23" fmla="*/ 0 h 112"/>
              <a:gd name="T24" fmla="*/ 49 w 123"/>
              <a:gd name="T25" fmla="*/ 13 h 112"/>
              <a:gd name="T26" fmla="*/ 5 w 123"/>
              <a:gd name="T27" fmla="*/ 19 h 112"/>
              <a:gd name="T28" fmla="*/ 5 w 123"/>
              <a:gd name="T29" fmla="*/ 29 h 112"/>
              <a:gd name="T30" fmla="*/ 8 w 123"/>
              <a:gd name="T31" fmla="*/ 103 h 112"/>
              <a:gd name="T32" fmla="*/ 0 w 123"/>
              <a:gd name="T33" fmla="*/ 108 h 112"/>
              <a:gd name="T34" fmla="*/ 119 w 123"/>
              <a:gd name="T35" fmla="*/ 112 h 112"/>
              <a:gd name="T36" fmla="*/ 119 w 123"/>
              <a:gd name="T37" fmla="*/ 103 h 112"/>
              <a:gd name="T38" fmla="*/ 57 w 123"/>
              <a:gd name="T39" fmla="*/ 8 h 112"/>
              <a:gd name="T40" fmla="*/ 67 w 123"/>
              <a:gd name="T41" fmla="*/ 8 h 112"/>
              <a:gd name="T42" fmla="*/ 67 w 123"/>
              <a:gd name="T43" fmla="*/ 17 h 112"/>
              <a:gd name="T44" fmla="*/ 62 w 123"/>
              <a:gd name="T45" fmla="*/ 19 h 112"/>
              <a:gd name="T46" fmla="*/ 55 w 123"/>
              <a:gd name="T47" fmla="*/ 13 h 112"/>
              <a:gd name="T48" fmla="*/ 109 w 123"/>
              <a:gd name="T49" fmla="*/ 103 h 112"/>
              <a:gd name="T50" fmla="*/ 14 w 123"/>
              <a:gd name="T51" fmla="*/ 103 h 112"/>
              <a:gd name="T52" fmla="*/ 109 w 123"/>
              <a:gd name="T53" fmla="*/ 29 h 112"/>
              <a:gd name="T54" fmla="*/ 58 w 123"/>
              <a:gd name="T55" fmla="*/ 90 h 112"/>
              <a:gd name="T56" fmla="*/ 69 w 123"/>
              <a:gd name="T57" fmla="*/ 87 h 112"/>
              <a:gd name="T58" fmla="*/ 77 w 123"/>
              <a:gd name="T59" fmla="*/ 79 h 112"/>
              <a:gd name="T60" fmla="*/ 76 w 123"/>
              <a:gd name="T61" fmla="*/ 75 h 112"/>
              <a:gd name="T62" fmla="*/ 61 w 123"/>
              <a:gd name="T63" fmla="*/ 49 h 112"/>
              <a:gd name="T64" fmla="*/ 43 w 123"/>
              <a:gd name="T65" fmla="*/ 52 h 112"/>
              <a:gd name="T66" fmla="*/ 43 w 123"/>
              <a:gd name="T67" fmla="*/ 83 h 112"/>
              <a:gd name="T68" fmla="*/ 47 w 123"/>
              <a:gd name="T69" fmla="*/ 56 h 112"/>
              <a:gd name="T70" fmla="*/ 55 w 123"/>
              <a:gd name="T71" fmla="*/ 52 h 112"/>
              <a:gd name="T72" fmla="*/ 57 w 123"/>
              <a:gd name="T73" fmla="*/ 70 h 112"/>
              <a:gd name="T74" fmla="*/ 66 w 123"/>
              <a:gd name="T75" fmla="*/ 82 h 112"/>
              <a:gd name="T76" fmla="*/ 58 w 123"/>
              <a:gd name="T77" fmla="*/ 84 h 112"/>
              <a:gd name="T78" fmla="*/ 42 w 123"/>
              <a:gd name="T79" fmla="*/ 6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3" h="112">
                <a:moveTo>
                  <a:pt x="66" y="48"/>
                </a:moveTo>
                <a:cubicBezTo>
                  <a:pt x="70" y="48"/>
                  <a:pt x="74" y="49"/>
                  <a:pt x="77" y="52"/>
                </a:cubicBezTo>
                <a:cubicBezTo>
                  <a:pt x="80" y="55"/>
                  <a:pt x="82" y="59"/>
                  <a:pt x="82" y="64"/>
                </a:cubicBezTo>
                <a:cubicBezTo>
                  <a:pt x="82" y="65"/>
                  <a:pt x="82" y="67"/>
                  <a:pt x="81" y="68"/>
                </a:cubicBezTo>
                <a:cubicBezTo>
                  <a:pt x="81" y="69"/>
                  <a:pt x="80" y="71"/>
                  <a:pt x="80" y="72"/>
                </a:cubicBezTo>
                <a:cubicBezTo>
                  <a:pt x="79" y="73"/>
                  <a:pt x="79" y="75"/>
                  <a:pt x="81" y="76"/>
                </a:cubicBezTo>
                <a:cubicBezTo>
                  <a:pt x="82" y="77"/>
                  <a:pt x="84" y="76"/>
                  <a:pt x="85" y="75"/>
                </a:cubicBezTo>
                <a:cubicBezTo>
                  <a:pt x="86" y="73"/>
                  <a:pt x="86" y="71"/>
                  <a:pt x="87" y="70"/>
                </a:cubicBezTo>
                <a:cubicBezTo>
                  <a:pt x="87" y="68"/>
                  <a:pt x="87" y="66"/>
                  <a:pt x="87" y="64"/>
                </a:cubicBezTo>
                <a:cubicBezTo>
                  <a:pt x="87" y="58"/>
                  <a:pt x="85" y="52"/>
                  <a:pt x="81" y="48"/>
                </a:cubicBezTo>
                <a:cubicBezTo>
                  <a:pt x="77" y="44"/>
                  <a:pt x="72" y="42"/>
                  <a:pt x="66" y="42"/>
                </a:cubicBezTo>
                <a:cubicBezTo>
                  <a:pt x="64" y="42"/>
                  <a:pt x="63" y="43"/>
                  <a:pt x="63" y="45"/>
                </a:cubicBezTo>
                <a:cubicBezTo>
                  <a:pt x="63" y="46"/>
                  <a:pt x="64" y="48"/>
                  <a:pt x="66" y="48"/>
                </a:cubicBezTo>
                <a:close/>
                <a:moveTo>
                  <a:pt x="119" y="103"/>
                </a:moveTo>
                <a:cubicBezTo>
                  <a:pt x="119" y="103"/>
                  <a:pt x="119" y="103"/>
                  <a:pt x="119" y="103"/>
                </a:cubicBezTo>
                <a:cubicBezTo>
                  <a:pt x="115" y="103"/>
                  <a:pt x="115" y="103"/>
                  <a:pt x="115" y="103"/>
                </a:cubicBezTo>
                <a:cubicBezTo>
                  <a:pt x="115" y="29"/>
                  <a:pt x="115" y="29"/>
                  <a:pt x="115" y="29"/>
                </a:cubicBezTo>
                <a:cubicBezTo>
                  <a:pt x="119" y="29"/>
                  <a:pt x="119" y="29"/>
                  <a:pt x="119" y="29"/>
                </a:cubicBezTo>
                <a:cubicBezTo>
                  <a:pt x="121" y="29"/>
                  <a:pt x="123" y="27"/>
                  <a:pt x="123" y="24"/>
                </a:cubicBezTo>
                <a:cubicBezTo>
                  <a:pt x="123" y="21"/>
                  <a:pt x="121" y="19"/>
                  <a:pt x="119" y="19"/>
                </a:cubicBezTo>
                <a:cubicBezTo>
                  <a:pt x="72" y="19"/>
                  <a:pt x="72" y="19"/>
                  <a:pt x="72" y="19"/>
                </a:cubicBezTo>
                <a:cubicBezTo>
                  <a:pt x="74" y="17"/>
                  <a:pt x="74" y="15"/>
                  <a:pt x="74" y="13"/>
                </a:cubicBezTo>
                <a:cubicBezTo>
                  <a:pt x="74" y="9"/>
                  <a:pt x="73" y="6"/>
                  <a:pt x="71" y="4"/>
                </a:cubicBezTo>
                <a:cubicBezTo>
                  <a:pt x="68" y="2"/>
                  <a:pt x="65" y="0"/>
                  <a:pt x="62" y="0"/>
                </a:cubicBezTo>
                <a:cubicBezTo>
                  <a:pt x="58" y="0"/>
                  <a:pt x="55" y="2"/>
                  <a:pt x="53" y="4"/>
                </a:cubicBezTo>
                <a:cubicBezTo>
                  <a:pt x="51" y="6"/>
                  <a:pt x="49" y="9"/>
                  <a:pt x="49" y="13"/>
                </a:cubicBezTo>
                <a:cubicBezTo>
                  <a:pt x="49" y="15"/>
                  <a:pt x="50" y="17"/>
                  <a:pt x="51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2" y="19"/>
                  <a:pt x="0" y="21"/>
                  <a:pt x="0" y="24"/>
                </a:cubicBezTo>
                <a:cubicBezTo>
                  <a:pt x="0" y="27"/>
                  <a:pt x="2" y="29"/>
                  <a:pt x="5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103"/>
                  <a:pt x="8" y="103"/>
                  <a:pt x="8" y="103"/>
                </a:cubicBezTo>
                <a:cubicBezTo>
                  <a:pt x="5" y="103"/>
                  <a:pt x="5" y="103"/>
                  <a:pt x="5" y="103"/>
                </a:cubicBezTo>
                <a:cubicBezTo>
                  <a:pt x="2" y="103"/>
                  <a:pt x="0" y="105"/>
                  <a:pt x="0" y="108"/>
                </a:cubicBezTo>
                <a:cubicBezTo>
                  <a:pt x="0" y="110"/>
                  <a:pt x="2" y="112"/>
                  <a:pt x="5" y="112"/>
                </a:cubicBezTo>
                <a:cubicBezTo>
                  <a:pt x="119" y="112"/>
                  <a:pt x="119" y="112"/>
                  <a:pt x="119" y="112"/>
                </a:cubicBezTo>
                <a:cubicBezTo>
                  <a:pt x="121" y="112"/>
                  <a:pt x="123" y="110"/>
                  <a:pt x="123" y="108"/>
                </a:cubicBezTo>
                <a:cubicBezTo>
                  <a:pt x="123" y="105"/>
                  <a:pt x="121" y="103"/>
                  <a:pt x="119" y="103"/>
                </a:cubicBezTo>
                <a:close/>
                <a:moveTo>
                  <a:pt x="57" y="8"/>
                </a:moveTo>
                <a:cubicBezTo>
                  <a:pt x="57" y="8"/>
                  <a:pt x="57" y="8"/>
                  <a:pt x="57" y="8"/>
                </a:cubicBezTo>
                <a:cubicBezTo>
                  <a:pt x="58" y="7"/>
                  <a:pt x="60" y="6"/>
                  <a:pt x="62" y="6"/>
                </a:cubicBezTo>
                <a:cubicBezTo>
                  <a:pt x="64" y="6"/>
                  <a:pt x="65" y="7"/>
                  <a:pt x="67" y="8"/>
                </a:cubicBezTo>
                <a:cubicBezTo>
                  <a:pt x="68" y="9"/>
                  <a:pt x="69" y="11"/>
                  <a:pt x="69" y="13"/>
                </a:cubicBezTo>
                <a:cubicBezTo>
                  <a:pt x="69" y="14"/>
                  <a:pt x="68" y="16"/>
                  <a:pt x="67" y="17"/>
                </a:cubicBezTo>
                <a:cubicBezTo>
                  <a:pt x="65" y="18"/>
                  <a:pt x="64" y="19"/>
                  <a:pt x="62" y="19"/>
                </a:cubicBezTo>
                <a:cubicBezTo>
                  <a:pt x="62" y="19"/>
                  <a:pt x="62" y="19"/>
                  <a:pt x="62" y="19"/>
                </a:cubicBezTo>
                <a:cubicBezTo>
                  <a:pt x="60" y="19"/>
                  <a:pt x="58" y="18"/>
                  <a:pt x="57" y="17"/>
                </a:cubicBezTo>
                <a:cubicBezTo>
                  <a:pt x="56" y="16"/>
                  <a:pt x="55" y="14"/>
                  <a:pt x="55" y="13"/>
                </a:cubicBezTo>
                <a:cubicBezTo>
                  <a:pt x="55" y="11"/>
                  <a:pt x="56" y="9"/>
                  <a:pt x="57" y="8"/>
                </a:cubicBezTo>
                <a:close/>
                <a:moveTo>
                  <a:pt x="109" y="103"/>
                </a:moveTo>
                <a:cubicBezTo>
                  <a:pt x="109" y="103"/>
                  <a:pt x="109" y="103"/>
                  <a:pt x="109" y="103"/>
                </a:cubicBezTo>
                <a:cubicBezTo>
                  <a:pt x="14" y="103"/>
                  <a:pt x="14" y="103"/>
                  <a:pt x="14" y="103"/>
                </a:cubicBezTo>
                <a:cubicBezTo>
                  <a:pt x="14" y="29"/>
                  <a:pt x="14" y="29"/>
                  <a:pt x="14" y="29"/>
                </a:cubicBezTo>
                <a:cubicBezTo>
                  <a:pt x="109" y="29"/>
                  <a:pt x="109" y="29"/>
                  <a:pt x="109" y="29"/>
                </a:cubicBezTo>
                <a:cubicBezTo>
                  <a:pt x="109" y="103"/>
                  <a:pt x="109" y="103"/>
                  <a:pt x="109" y="103"/>
                </a:cubicBezTo>
                <a:close/>
                <a:moveTo>
                  <a:pt x="58" y="90"/>
                </a:moveTo>
                <a:cubicBezTo>
                  <a:pt x="58" y="90"/>
                  <a:pt x="58" y="90"/>
                  <a:pt x="58" y="90"/>
                </a:cubicBezTo>
                <a:cubicBezTo>
                  <a:pt x="62" y="90"/>
                  <a:pt x="66" y="89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2" y="85"/>
                  <a:pt x="75" y="82"/>
                  <a:pt x="77" y="79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77"/>
                  <a:pt x="77" y="75"/>
                  <a:pt x="76" y="75"/>
                </a:cubicBezTo>
                <a:cubicBezTo>
                  <a:pt x="61" y="66"/>
                  <a:pt x="61" y="66"/>
                  <a:pt x="61" y="66"/>
                </a:cubicBezTo>
                <a:cubicBezTo>
                  <a:pt x="61" y="49"/>
                  <a:pt x="61" y="49"/>
                  <a:pt x="61" y="49"/>
                </a:cubicBezTo>
                <a:cubicBezTo>
                  <a:pt x="61" y="47"/>
                  <a:pt x="60" y="46"/>
                  <a:pt x="58" y="46"/>
                </a:cubicBezTo>
                <a:cubicBezTo>
                  <a:pt x="52" y="46"/>
                  <a:pt x="46" y="48"/>
                  <a:pt x="43" y="52"/>
                </a:cubicBezTo>
                <a:cubicBezTo>
                  <a:pt x="39" y="56"/>
                  <a:pt x="36" y="62"/>
                  <a:pt x="36" y="68"/>
                </a:cubicBezTo>
                <a:cubicBezTo>
                  <a:pt x="36" y="74"/>
                  <a:pt x="39" y="79"/>
                  <a:pt x="43" y="83"/>
                </a:cubicBezTo>
                <a:cubicBezTo>
                  <a:pt x="46" y="87"/>
                  <a:pt x="52" y="90"/>
                  <a:pt x="58" y="90"/>
                </a:cubicBezTo>
                <a:close/>
                <a:moveTo>
                  <a:pt x="47" y="56"/>
                </a:moveTo>
                <a:cubicBezTo>
                  <a:pt x="47" y="56"/>
                  <a:pt x="47" y="56"/>
                  <a:pt x="47" y="56"/>
                </a:cubicBezTo>
                <a:cubicBezTo>
                  <a:pt x="49" y="54"/>
                  <a:pt x="52" y="52"/>
                  <a:pt x="55" y="52"/>
                </a:cubicBezTo>
                <a:cubicBezTo>
                  <a:pt x="55" y="68"/>
                  <a:pt x="55" y="68"/>
                  <a:pt x="55" y="68"/>
                </a:cubicBezTo>
                <a:cubicBezTo>
                  <a:pt x="55" y="69"/>
                  <a:pt x="56" y="70"/>
                  <a:pt x="57" y="70"/>
                </a:cubicBezTo>
                <a:cubicBezTo>
                  <a:pt x="70" y="78"/>
                  <a:pt x="70" y="78"/>
                  <a:pt x="70" y="78"/>
                </a:cubicBezTo>
                <a:cubicBezTo>
                  <a:pt x="69" y="80"/>
                  <a:pt x="68" y="81"/>
                  <a:pt x="66" y="82"/>
                </a:cubicBezTo>
                <a:cubicBezTo>
                  <a:pt x="66" y="82"/>
                  <a:pt x="66" y="82"/>
                  <a:pt x="66" y="82"/>
                </a:cubicBezTo>
                <a:cubicBezTo>
                  <a:pt x="64" y="83"/>
                  <a:pt x="61" y="84"/>
                  <a:pt x="58" y="84"/>
                </a:cubicBezTo>
                <a:cubicBezTo>
                  <a:pt x="54" y="84"/>
                  <a:pt x="50" y="82"/>
                  <a:pt x="47" y="79"/>
                </a:cubicBezTo>
                <a:cubicBezTo>
                  <a:pt x="44" y="76"/>
                  <a:pt x="42" y="72"/>
                  <a:pt x="42" y="68"/>
                </a:cubicBezTo>
                <a:cubicBezTo>
                  <a:pt x="42" y="63"/>
                  <a:pt x="44" y="59"/>
                  <a:pt x="47" y="56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23"/>
          <p:cNvSpPr>
            <a:spLocks noEditPoints="1"/>
          </p:cNvSpPr>
          <p:nvPr/>
        </p:nvSpPr>
        <p:spPr bwMode="auto">
          <a:xfrm>
            <a:off x="2889666" y="2528538"/>
            <a:ext cx="239652" cy="239650"/>
          </a:xfrm>
          <a:custGeom>
            <a:avLst/>
            <a:gdLst>
              <a:gd name="T0" fmla="*/ 100 w 121"/>
              <a:gd name="T1" fmla="*/ 1 h 121"/>
              <a:gd name="T2" fmla="*/ 105 w 121"/>
              <a:gd name="T3" fmla="*/ 2 h 121"/>
              <a:gd name="T4" fmla="*/ 108 w 121"/>
              <a:gd name="T5" fmla="*/ 13 h 121"/>
              <a:gd name="T6" fmla="*/ 119 w 121"/>
              <a:gd name="T7" fmla="*/ 16 h 121"/>
              <a:gd name="T8" fmla="*/ 120 w 121"/>
              <a:gd name="T9" fmla="*/ 17 h 121"/>
              <a:gd name="T10" fmla="*/ 105 w 121"/>
              <a:gd name="T11" fmla="*/ 36 h 121"/>
              <a:gd name="T12" fmla="*/ 93 w 121"/>
              <a:gd name="T13" fmla="*/ 35 h 121"/>
              <a:gd name="T14" fmla="*/ 96 w 121"/>
              <a:gd name="T15" fmla="*/ 62 h 121"/>
              <a:gd name="T16" fmla="*/ 85 w 121"/>
              <a:gd name="T17" fmla="*/ 88 h 121"/>
              <a:gd name="T18" fmla="*/ 33 w 121"/>
              <a:gd name="T19" fmla="*/ 88 h 121"/>
              <a:gd name="T20" fmla="*/ 33 w 121"/>
              <a:gd name="T21" fmla="*/ 35 h 121"/>
              <a:gd name="T22" fmla="*/ 82 w 121"/>
              <a:gd name="T23" fmla="*/ 32 h 121"/>
              <a:gd name="T24" fmla="*/ 84 w 121"/>
              <a:gd name="T25" fmla="*/ 19 h 121"/>
              <a:gd name="T26" fmla="*/ 107 w 121"/>
              <a:gd name="T27" fmla="*/ 47 h 121"/>
              <a:gd name="T28" fmla="*/ 109 w 121"/>
              <a:gd name="T29" fmla="*/ 54 h 121"/>
              <a:gd name="T30" fmla="*/ 95 w 121"/>
              <a:gd name="T31" fmla="*/ 97 h 121"/>
              <a:gd name="T32" fmla="*/ 24 w 121"/>
              <a:gd name="T33" fmla="*/ 97 h 121"/>
              <a:gd name="T34" fmla="*/ 24 w 121"/>
              <a:gd name="T35" fmla="*/ 26 h 121"/>
              <a:gd name="T36" fmla="*/ 67 w 121"/>
              <a:gd name="T37" fmla="*/ 12 h 121"/>
              <a:gd name="T38" fmla="*/ 80 w 121"/>
              <a:gd name="T39" fmla="*/ 10 h 121"/>
              <a:gd name="T40" fmla="*/ 68 w 121"/>
              <a:gd name="T41" fmla="*/ 3 h 121"/>
              <a:gd name="T42" fmla="*/ 17 w 121"/>
              <a:gd name="T43" fmla="*/ 19 h 121"/>
              <a:gd name="T44" fmla="*/ 17 w 121"/>
              <a:gd name="T45" fmla="*/ 104 h 121"/>
              <a:gd name="T46" fmla="*/ 102 w 121"/>
              <a:gd name="T47" fmla="*/ 104 h 121"/>
              <a:gd name="T48" fmla="*/ 118 w 121"/>
              <a:gd name="T49" fmla="*/ 53 h 121"/>
              <a:gd name="T50" fmla="*/ 111 w 121"/>
              <a:gd name="T51" fmla="*/ 41 h 121"/>
              <a:gd name="T52" fmla="*/ 59 w 121"/>
              <a:gd name="T53" fmla="*/ 45 h 121"/>
              <a:gd name="T54" fmla="*/ 68 w 121"/>
              <a:gd name="T55" fmla="*/ 47 h 121"/>
              <a:gd name="T56" fmla="*/ 59 w 121"/>
              <a:gd name="T57" fmla="*/ 30 h 121"/>
              <a:gd name="T58" fmla="*/ 37 w 121"/>
              <a:gd name="T59" fmla="*/ 39 h 121"/>
              <a:gd name="T60" fmla="*/ 28 w 121"/>
              <a:gd name="T61" fmla="*/ 62 h 121"/>
              <a:gd name="T62" fmla="*/ 59 w 121"/>
              <a:gd name="T63" fmla="*/ 93 h 121"/>
              <a:gd name="T64" fmla="*/ 82 w 121"/>
              <a:gd name="T65" fmla="*/ 84 h 121"/>
              <a:gd name="T66" fmla="*/ 85 w 121"/>
              <a:gd name="T67" fmla="*/ 43 h 121"/>
              <a:gd name="T68" fmla="*/ 76 w 121"/>
              <a:gd name="T69" fmla="*/ 62 h 121"/>
              <a:gd name="T70" fmla="*/ 71 w 121"/>
              <a:gd name="T71" fmla="*/ 74 h 121"/>
              <a:gd name="T72" fmla="*/ 47 w 121"/>
              <a:gd name="T73" fmla="*/ 74 h 121"/>
              <a:gd name="T74" fmla="*/ 47 w 121"/>
              <a:gd name="T75" fmla="*/ 50 h 121"/>
              <a:gd name="T76" fmla="*/ 59 w 121"/>
              <a:gd name="T77" fmla="*/ 45 h 121"/>
              <a:gd name="T78" fmla="*/ 63 w 121"/>
              <a:gd name="T79" fmla="*/ 51 h 121"/>
              <a:gd name="T80" fmla="*/ 51 w 121"/>
              <a:gd name="T81" fmla="*/ 54 h 121"/>
              <a:gd name="T82" fmla="*/ 51 w 121"/>
              <a:gd name="T83" fmla="*/ 70 h 121"/>
              <a:gd name="T84" fmla="*/ 67 w 121"/>
              <a:gd name="T85" fmla="*/ 70 h 121"/>
              <a:gd name="T86" fmla="*/ 71 w 121"/>
              <a:gd name="T87" fmla="*/ 62 h 121"/>
              <a:gd name="T88" fmla="*/ 63 w 121"/>
              <a:gd name="T89" fmla="*/ 65 h 121"/>
              <a:gd name="T90" fmla="*/ 56 w 121"/>
              <a:gd name="T91" fmla="*/ 58 h 121"/>
              <a:gd name="T92" fmla="*/ 101 w 121"/>
              <a:gd name="T93" fmla="*/ 8 h 121"/>
              <a:gd name="T94" fmla="*/ 90 w 121"/>
              <a:gd name="T95" fmla="*/ 19 h 121"/>
              <a:gd name="T96" fmla="*/ 103 w 121"/>
              <a:gd name="T97" fmla="*/ 14 h 121"/>
              <a:gd name="T98" fmla="*/ 107 w 121"/>
              <a:gd name="T99" fmla="*/ 18 h 121"/>
              <a:gd name="T100" fmla="*/ 96 w 121"/>
              <a:gd name="T101" fmla="*/ 29 h 121"/>
              <a:gd name="T102" fmla="*/ 113 w 121"/>
              <a:gd name="T103" fmla="*/ 20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1" h="121">
                <a:moveTo>
                  <a:pt x="85" y="16"/>
                </a:moveTo>
                <a:cubicBezTo>
                  <a:pt x="100" y="1"/>
                  <a:pt x="100" y="1"/>
                  <a:pt x="100" y="1"/>
                </a:cubicBezTo>
                <a:cubicBezTo>
                  <a:pt x="101" y="0"/>
                  <a:pt x="103" y="0"/>
                  <a:pt x="104" y="1"/>
                </a:cubicBezTo>
                <a:cubicBezTo>
                  <a:pt x="105" y="1"/>
                  <a:pt x="105" y="2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9" y="16"/>
                  <a:pt x="120" y="16"/>
                  <a:pt x="120" y="17"/>
                </a:cubicBezTo>
                <a:cubicBezTo>
                  <a:pt x="121" y="18"/>
                  <a:pt x="121" y="19"/>
                  <a:pt x="120" y="21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4" y="37"/>
                  <a:pt x="103" y="37"/>
                  <a:pt x="102" y="37"/>
                </a:cubicBezTo>
                <a:cubicBezTo>
                  <a:pt x="93" y="35"/>
                  <a:pt x="93" y="35"/>
                  <a:pt x="93" y="35"/>
                </a:cubicBezTo>
                <a:cubicBezTo>
                  <a:pt x="89" y="39"/>
                  <a:pt x="89" y="39"/>
                  <a:pt x="89" y="39"/>
                </a:cubicBezTo>
                <a:cubicBezTo>
                  <a:pt x="94" y="45"/>
                  <a:pt x="96" y="53"/>
                  <a:pt x="96" y="62"/>
                </a:cubicBezTo>
                <a:cubicBezTo>
                  <a:pt x="96" y="72"/>
                  <a:pt x="92" y="81"/>
                  <a:pt x="86" y="88"/>
                </a:cubicBezTo>
                <a:cubicBezTo>
                  <a:pt x="85" y="88"/>
                  <a:pt x="85" y="88"/>
                  <a:pt x="85" y="88"/>
                </a:cubicBezTo>
                <a:cubicBezTo>
                  <a:pt x="79" y="95"/>
                  <a:pt x="70" y="99"/>
                  <a:pt x="59" y="99"/>
                </a:cubicBezTo>
                <a:cubicBezTo>
                  <a:pt x="49" y="99"/>
                  <a:pt x="40" y="94"/>
                  <a:pt x="33" y="88"/>
                </a:cubicBezTo>
                <a:cubicBezTo>
                  <a:pt x="27" y="81"/>
                  <a:pt x="22" y="72"/>
                  <a:pt x="22" y="62"/>
                </a:cubicBezTo>
                <a:cubicBezTo>
                  <a:pt x="22" y="51"/>
                  <a:pt x="27" y="42"/>
                  <a:pt x="33" y="35"/>
                </a:cubicBezTo>
                <a:cubicBezTo>
                  <a:pt x="40" y="29"/>
                  <a:pt x="49" y="25"/>
                  <a:pt x="59" y="25"/>
                </a:cubicBezTo>
                <a:cubicBezTo>
                  <a:pt x="68" y="25"/>
                  <a:pt x="76" y="27"/>
                  <a:pt x="82" y="32"/>
                </a:cubicBezTo>
                <a:cubicBezTo>
                  <a:pt x="86" y="28"/>
                  <a:pt x="86" y="28"/>
                  <a:pt x="86" y="28"/>
                </a:cubicBezTo>
                <a:cubicBezTo>
                  <a:pt x="84" y="19"/>
                  <a:pt x="84" y="19"/>
                  <a:pt x="84" y="19"/>
                </a:cubicBezTo>
                <a:cubicBezTo>
                  <a:pt x="84" y="18"/>
                  <a:pt x="84" y="17"/>
                  <a:pt x="85" y="16"/>
                </a:cubicBezTo>
                <a:close/>
                <a:moveTo>
                  <a:pt x="107" y="47"/>
                </a:moveTo>
                <a:cubicBezTo>
                  <a:pt x="107" y="47"/>
                  <a:pt x="107" y="47"/>
                  <a:pt x="107" y="47"/>
                </a:cubicBezTo>
                <a:cubicBezTo>
                  <a:pt x="108" y="49"/>
                  <a:pt x="109" y="52"/>
                  <a:pt x="109" y="54"/>
                </a:cubicBezTo>
                <a:cubicBezTo>
                  <a:pt x="109" y="57"/>
                  <a:pt x="110" y="59"/>
                  <a:pt x="110" y="62"/>
                </a:cubicBezTo>
                <a:cubicBezTo>
                  <a:pt x="110" y="75"/>
                  <a:pt x="104" y="88"/>
                  <a:pt x="95" y="97"/>
                </a:cubicBezTo>
                <a:cubicBezTo>
                  <a:pt x="86" y="106"/>
                  <a:pt x="73" y="112"/>
                  <a:pt x="59" y="112"/>
                </a:cubicBezTo>
                <a:cubicBezTo>
                  <a:pt x="46" y="112"/>
                  <a:pt x="33" y="106"/>
                  <a:pt x="24" y="97"/>
                </a:cubicBezTo>
                <a:cubicBezTo>
                  <a:pt x="15" y="88"/>
                  <a:pt x="9" y="75"/>
                  <a:pt x="9" y="62"/>
                </a:cubicBezTo>
                <a:cubicBezTo>
                  <a:pt x="9" y="48"/>
                  <a:pt x="15" y="35"/>
                  <a:pt x="24" y="26"/>
                </a:cubicBezTo>
                <a:cubicBezTo>
                  <a:pt x="33" y="17"/>
                  <a:pt x="46" y="11"/>
                  <a:pt x="59" y="11"/>
                </a:cubicBezTo>
                <a:cubicBezTo>
                  <a:pt x="62" y="11"/>
                  <a:pt x="64" y="12"/>
                  <a:pt x="67" y="12"/>
                </a:cubicBezTo>
                <a:cubicBezTo>
                  <a:pt x="69" y="12"/>
                  <a:pt x="72" y="13"/>
                  <a:pt x="74" y="14"/>
                </a:cubicBezTo>
                <a:cubicBezTo>
                  <a:pt x="76" y="14"/>
                  <a:pt x="79" y="13"/>
                  <a:pt x="80" y="10"/>
                </a:cubicBezTo>
                <a:cubicBezTo>
                  <a:pt x="81" y="8"/>
                  <a:pt x="79" y="5"/>
                  <a:pt x="77" y="5"/>
                </a:cubicBezTo>
                <a:cubicBezTo>
                  <a:pt x="74" y="4"/>
                  <a:pt x="71" y="3"/>
                  <a:pt x="68" y="3"/>
                </a:cubicBezTo>
                <a:cubicBezTo>
                  <a:pt x="65" y="2"/>
                  <a:pt x="62" y="2"/>
                  <a:pt x="59" y="2"/>
                </a:cubicBezTo>
                <a:cubicBezTo>
                  <a:pt x="43" y="2"/>
                  <a:pt x="28" y="9"/>
                  <a:pt x="17" y="19"/>
                </a:cubicBezTo>
                <a:cubicBezTo>
                  <a:pt x="6" y="30"/>
                  <a:pt x="0" y="45"/>
                  <a:pt x="0" y="62"/>
                </a:cubicBezTo>
                <a:cubicBezTo>
                  <a:pt x="0" y="78"/>
                  <a:pt x="6" y="93"/>
                  <a:pt x="17" y="104"/>
                </a:cubicBezTo>
                <a:cubicBezTo>
                  <a:pt x="28" y="115"/>
                  <a:pt x="43" y="121"/>
                  <a:pt x="59" y="121"/>
                </a:cubicBezTo>
                <a:cubicBezTo>
                  <a:pt x="76" y="121"/>
                  <a:pt x="91" y="115"/>
                  <a:pt x="102" y="104"/>
                </a:cubicBezTo>
                <a:cubicBezTo>
                  <a:pt x="112" y="93"/>
                  <a:pt x="119" y="78"/>
                  <a:pt x="119" y="62"/>
                </a:cubicBezTo>
                <a:cubicBezTo>
                  <a:pt x="119" y="59"/>
                  <a:pt x="119" y="56"/>
                  <a:pt x="118" y="53"/>
                </a:cubicBezTo>
                <a:cubicBezTo>
                  <a:pt x="118" y="50"/>
                  <a:pt x="117" y="47"/>
                  <a:pt x="116" y="44"/>
                </a:cubicBezTo>
                <a:cubicBezTo>
                  <a:pt x="116" y="42"/>
                  <a:pt x="113" y="40"/>
                  <a:pt x="111" y="41"/>
                </a:cubicBezTo>
                <a:cubicBezTo>
                  <a:pt x="108" y="42"/>
                  <a:pt x="107" y="44"/>
                  <a:pt x="107" y="47"/>
                </a:cubicBezTo>
                <a:close/>
                <a:moveTo>
                  <a:pt x="59" y="45"/>
                </a:move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5" y="45"/>
                  <a:pt x="68" y="47"/>
                </a:cubicBezTo>
                <a:cubicBezTo>
                  <a:pt x="78" y="36"/>
                  <a:pt x="78" y="36"/>
                  <a:pt x="78" y="36"/>
                </a:cubicBezTo>
                <a:cubicBezTo>
                  <a:pt x="73" y="33"/>
                  <a:pt x="66" y="30"/>
                  <a:pt x="59" y="30"/>
                </a:cubicBezTo>
                <a:cubicBezTo>
                  <a:pt x="51" y="30"/>
                  <a:pt x="43" y="34"/>
                  <a:pt x="37" y="39"/>
                </a:cubicBezTo>
                <a:cubicBezTo>
                  <a:pt x="37" y="39"/>
                  <a:pt x="37" y="39"/>
                  <a:pt x="37" y="39"/>
                </a:cubicBezTo>
                <a:cubicBezTo>
                  <a:pt x="37" y="39"/>
                  <a:pt x="37" y="39"/>
                  <a:pt x="37" y="39"/>
                </a:cubicBezTo>
                <a:cubicBezTo>
                  <a:pt x="32" y="45"/>
                  <a:pt x="28" y="53"/>
                  <a:pt x="28" y="62"/>
                </a:cubicBezTo>
                <a:cubicBezTo>
                  <a:pt x="28" y="70"/>
                  <a:pt x="32" y="78"/>
                  <a:pt x="37" y="84"/>
                </a:cubicBezTo>
                <a:cubicBezTo>
                  <a:pt x="43" y="89"/>
                  <a:pt x="51" y="93"/>
                  <a:pt x="59" y="93"/>
                </a:cubicBezTo>
                <a:cubicBezTo>
                  <a:pt x="68" y="93"/>
                  <a:pt x="76" y="90"/>
                  <a:pt x="81" y="84"/>
                </a:cubicBezTo>
                <a:cubicBezTo>
                  <a:pt x="82" y="84"/>
                  <a:pt x="82" y="84"/>
                  <a:pt x="82" y="84"/>
                </a:cubicBezTo>
                <a:cubicBezTo>
                  <a:pt x="87" y="78"/>
                  <a:pt x="91" y="70"/>
                  <a:pt x="91" y="62"/>
                </a:cubicBezTo>
                <a:cubicBezTo>
                  <a:pt x="91" y="55"/>
                  <a:pt x="88" y="48"/>
                  <a:pt x="85" y="43"/>
                </a:cubicBezTo>
                <a:cubicBezTo>
                  <a:pt x="74" y="53"/>
                  <a:pt x="74" y="53"/>
                  <a:pt x="74" y="53"/>
                </a:cubicBezTo>
                <a:cubicBezTo>
                  <a:pt x="76" y="56"/>
                  <a:pt x="76" y="59"/>
                  <a:pt x="76" y="62"/>
                </a:cubicBezTo>
                <a:cubicBezTo>
                  <a:pt x="76" y="66"/>
                  <a:pt x="75" y="71"/>
                  <a:pt x="71" y="74"/>
                </a:cubicBezTo>
                <a:cubicBezTo>
                  <a:pt x="71" y="74"/>
                  <a:pt x="71" y="74"/>
                  <a:pt x="71" y="74"/>
                </a:cubicBezTo>
                <a:cubicBezTo>
                  <a:pt x="68" y="77"/>
                  <a:pt x="64" y="79"/>
                  <a:pt x="59" y="79"/>
                </a:cubicBezTo>
                <a:cubicBezTo>
                  <a:pt x="55" y="79"/>
                  <a:pt x="50" y="77"/>
                  <a:pt x="47" y="74"/>
                </a:cubicBezTo>
                <a:cubicBezTo>
                  <a:pt x="44" y="71"/>
                  <a:pt x="42" y="66"/>
                  <a:pt x="42" y="62"/>
                </a:cubicBezTo>
                <a:cubicBezTo>
                  <a:pt x="42" y="57"/>
                  <a:pt x="44" y="53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50" y="47"/>
                  <a:pt x="55" y="45"/>
                  <a:pt x="59" y="45"/>
                </a:cubicBezTo>
                <a:close/>
                <a:moveTo>
                  <a:pt x="63" y="51"/>
                </a:moveTo>
                <a:cubicBezTo>
                  <a:pt x="63" y="51"/>
                  <a:pt x="63" y="51"/>
                  <a:pt x="63" y="51"/>
                </a:cubicBezTo>
                <a:cubicBezTo>
                  <a:pt x="62" y="51"/>
                  <a:pt x="61" y="50"/>
                  <a:pt x="59" y="50"/>
                </a:cubicBezTo>
                <a:cubicBezTo>
                  <a:pt x="56" y="50"/>
                  <a:pt x="53" y="52"/>
                  <a:pt x="51" y="54"/>
                </a:cubicBezTo>
                <a:cubicBezTo>
                  <a:pt x="49" y="56"/>
                  <a:pt x="48" y="58"/>
                  <a:pt x="48" y="62"/>
                </a:cubicBezTo>
                <a:cubicBezTo>
                  <a:pt x="48" y="65"/>
                  <a:pt x="49" y="68"/>
                  <a:pt x="51" y="70"/>
                </a:cubicBezTo>
                <a:cubicBezTo>
                  <a:pt x="53" y="72"/>
                  <a:pt x="56" y="73"/>
                  <a:pt x="59" y="73"/>
                </a:cubicBezTo>
                <a:cubicBezTo>
                  <a:pt x="63" y="73"/>
                  <a:pt x="65" y="72"/>
                  <a:pt x="67" y="70"/>
                </a:cubicBezTo>
                <a:cubicBezTo>
                  <a:pt x="67" y="70"/>
                  <a:pt x="67" y="70"/>
                  <a:pt x="67" y="70"/>
                </a:cubicBezTo>
                <a:cubicBezTo>
                  <a:pt x="69" y="68"/>
                  <a:pt x="71" y="65"/>
                  <a:pt x="71" y="62"/>
                </a:cubicBezTo>
                <a:cubicBezTo>
                  <a:pt x="71" y="60"/>
                  <a:pt x="71" y="59"/>
                  <a:pt x="70" y="58"/>
                </a:cubicBezTo>
                <a:cubicBezTo>
                  <a:pt x="63" y="65"/>
                  <a:pt x="63" y="65"/>
                  <a:pt x="63" y="65"/>
                </a:cubicBezTo>
                <a:cubicBezTo>
                  <a:pt x="61" y="67"/>
                  <a:pt x="58" y="67"/>
                  <a:pt x="56" y="65"/>
                </a:cubicBezTo>
                <a:cubicBezTo>
                  <a:pt x="54" y="63"/>
                  <a:pt x="54" y="60"/>
                  <a:pt x="56" y="58"/>
                </a:cubicBezTo>
                <a:cubicBezTo>
                  <a:pt x="63" y="51"/>
                  <a:pt x="63" y="51"/>
                  <a:pt x="63" y="51"/>
                </a:cubicBezTo>
                <a:close/>
                <a:moveTo>
                  <a:pt x="101" y="8"/>
                </a:moveTo>
                <a:cubicBezTo>
                  <a:pt x="101" y="8"/>
                  <a:pt x="101" y="8"/>
                  <a:pt x="101" y="8"/>
                </a:cubicBezTo>
                <a:cubicBezTo>
                  <a:pt x="90" y="19"/>
                  <a:pt x="90" y="19"/>
                  <a:pt x="90" y="19"/>
                </a:cubicBezTo>
                <a:cubicBezTo>
                  <a:pt x="92" y="25"/>
                  <a:pt x="92" y="25"/>
                  <a:pt x="92" y="2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1" y="8"/>
                  <a:pt x="101" y="8"/>
                  <a:pt x="101" y="8"/>
                </a:cubicBezTo>
                <a:close/>
                <a:moveTo>
                  <a:pt x="107" y="18"/>
                </a:moveTo>
                <a:cubicBezTo>
                  <a:pt x="107" y="18"/>
                  <a:pt x="107" y="18"/>
                  <a:pt x="107" y="18"/>
                </a:cubicBezTo>
                <a:cubicBezTo>
                  <a:pt x="96" y="29"/>
                  <a:pt x="96" y="29"/>
                  <a:pt x="96" y="29"/>
                </a:cubicBezTo>
                <a:cubicBezTo>
                  <a:pt x="102" y="31"/>
                  <a:pt x="102" y="31"/>
                  <a:pt x="102" y="31"/>
                </a:cubicBezTo>
                <a:cubicBezTo>
                  <a:pt x="113" y="20"/>
                  <a:pt x="113" y="20"/>
                  <a:pt x="113" y="20"/>
                </a:cubicBezTo>
                <a:cubicBezTo>
                  <a:pt x="107" y="18"/>
                  <a:pt x="107" y="18"/>
                  <a:pt x="107" y="18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24"/>
          <p:cNvSpPr>
            <a:spLocks noEditPoints="1"/>
          </p:cNvSpPr>
          <p:nvPr/>
        </p:nvSpPr>
        <p:spPr bwMode="auto">
          <a:xfrm>
            <a:off x="6049999" y="1761044"/>
            <a:ext cx="169018" cy="243014"/>
          </a:xfrm>
          <a:custGeom>
            <a:avLst/>
            <a:gdLst>
              <a:gd name="T0" fmla="*/ 3 w 85"/>
              <a:gd name="T1" fmla="*/ 84 h 122"/>
              <a:gd name="T2" fmla="*/ 17 w 85"/>
              <a:gd name="T3" fmla="*/ 81 h 122"/>
              <a:gd name="T4" fmla="*/ 27 w 85"/>
              <a:gd name="T5" fmla="*/ 51 h 122"/>
              <a:gd name="T6" fmla="*/ 27 w 85"/>
              <a:gd name="T7" fmla="*/ 51 h 122"/>
              <a:gd name="T8" fmla="*/ 27 w 85"/>
              <a:gd name="T9" fmla="*/ 21 h 122"/>
              <a:gd name="T10" fmla="*/ 38 w 85"/>
              <a:gd name="T11" fmla="*/ 15 h 122"/>
              <a:gd name="T12" fmla="*/ 43 w 85"/>
              <a:gd name="T13" fmla="*/ 0 h 122"/>
              <a:gd name="T14" fmla="*/ 48 w 85"/>
              <a:gd name="T15" fmla="*/ 15 h 122"/>
              <a:gd name="T16" fmla="*/ 65 w 85"/>
              <a:gd name="T17" fmla="*/ 36 h 122"/>
              <a:gd name="T18" fmla="*/ 58 w 85"/>
              <a:gd name="T19" fmla="*/ 52 h 122"/>
              <a:gd name="T20" fmla="*/ 69 w 85"/>
              <a:gd name="T21" fmla="*/ 81 h 122"/>
              <a:gd name="T22" fmla="*/ 83 w 85"/>
              <a:gd name="T23" fmla="*/ 84 h 122"/>
              <a:gd name="T24" fmla="*/ 72 w 85"/>
              <a:gd name="T25" fmla="*/ 86 h 122"/>
              <a:gd name="T26" fmla="*/ 81 w 85"/>
              <a:gd name="T27" fmla="*/ 111 h 122"/>
              <a:gd name="T28" fmla="*/ 85 w 85"/>
              <a:gd name="T29" fmla="*/ 117 h 122"/>
              <a:gd name="T30" fmla="*/ 79 w 85"/>
              <a:gd name="T31" fmla="*/ 120 h 122"/>
              <a:gd name="T32" fmla="*/ 76 w 85"/>
              <a:gd name="T33" fmla="*/ 113 h 122"/>
              <a:gd name="T34" fmla="*/ 61 w 85"/>
              <a:gd name="T35" fmla="*/ 86 h 122"/>
              <a:gd name="T36" fmla="*/ 48 w 85"/>
              <a:gd name="T37" fmla="*/ 90 h 122"/>
              <a:gd name="T38" fmla="*/ 38 w 85"/>
              <a:gd name="T39" fmla="*/ 90 h 122"/>
              <a:gd name="T40" fmla="*/ 24 w 85"/>
              <a:gd name="T41" fmla="*/ 86 h 122"/>
              <a:gd name="T42" fmla="*/ 9 w 85"/>
              <a:gd name="T43" fmla="*/ 113 h 122"/>
              <a:gd name="T44" fmla="*/ 6 w 85"/>
              <a:gd name="T45" fmla="*/ 120 h 122"/>
              <a:gd name="T46" fmla="*/ 1 w 85"/>
              <a:gd name="T47" fmla="*/ 117 h 122"/>
              <a:gd name="T48" fmla="*/ 4 w 85"/>
              <a:gd name="T49" fmla="*/ 111 h 122"/>
              <a:gd name="T50" fmla="*/ 14 w 85"/>
              <a:gd name="T51" fmla="*/ 86 h 122"/>
              <a:gd name="T52" fmla="*/ 38 w 85"/>
              <a:gd name="T53" fmla="*/ 81 h 122"/>
              <a:gd name="T54" fmla="*/ 38 w 85"/>
              <a:gd name="T55" fmla="*/ 77 h 122"/>
              <a:gd name="T56" fmla="*/ 48 w 85"/>
              <a:gd name="T57" fmla="*/ 77 h 122"/>
              <a:gd name="T58" fmla="*/ 58 w 85"/>
              <a:gd name="T59" fmla="*/ 81 h 122"/>
              <a:gd name="T60" fmla="*/ 38 w 85"/>
              <a:gd name="T61" fmla="*/ 57 h 122"/>
              <a:gd name="T62" fmla="*/ 38 w 85"/>
              <a:gd name="T63" fmla="*/ 81 h 122"/>
              <a:gd name="T64" fmla="*/ 52 w 85"/>
              <a:gd name="T65" fmla="*/ 27 h 122"/>
              <a:gd name="T66" fmla="*/ 34 w 85"/>
              <a:gd name="T67" fmla="*/ 27 h 122"/>
              <a:gd name="T68" fmla="*/ 34 w 85"/>
              <a:gd name="T69" fmla="*/ 45 h 122"/>
              <a:gd name="T70" fmla="*/ 48 w 85"/>
              <a:gd name="T71" fmla="*/ 47 h 122"/>
              <a:gd name="T72" fmla="*/ 52 w 85"/>
              <a:gd name="T73" fmla="*/ 45 h 122"/>
              <a:gd name="T74" fmla="*/ 52 w 85"/>
              <a:gd name="T75" fmla="*/ 27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5" h="122">
                <a:moveTo>
                  <a:pt x="6" y="86"/>
                </a:moveTo>
                <a:cubicBezTo>
                  <a:pt x="4" y="86"/>
                  <a:pt x="3" y="85"/>
                  <a:pt x="3" y="84"/>
                </a:cubicBezTo>
                <a:cubicBezTo>
                  <a:pt x="3" y="82"/>
                  <a:pt x="4" y="81"/>
                  <a:pt x="6" y="81"/>
                </a:cubicBezTo>
                <a:cubicBezTo>
                  <a:pt x="17" y="81"/>
                  <a:pt x="17" y="81"/>
                  <a:pt x="17" y="81"/>
                </a:cubicBezTo>
                <a:cubicBezTo>
                  <a:pt x="30" y="54"/>
                  <a:pt x="30" y="54"/>
                  <a:pt x="30" y="54"/>
                </a:cubicBezTo>
                <a:cubicBezTo>
                  <a:pt x="29" y="53"/>
                  <a:pt x="28" y="52"/>
                  <a:pt x="27" y="51"/>
                </a:cubicBezTo>
                <a:cubicBezTo>
                  <a:pt x="27" y="51"/>
                  <a:pt x="27" y="51"/>
                  <a:pt x="27" y="51"/>
                </a:cubicBezTo>
                <a:cubicBezTo>
                  <a:pt x="27" y="51"/>
                  <a:pt x="27" y="51"/>
                  <a:pt x="27" y="51"/>
                </a:cubicBezTo>
                <a:cubicBezTo>
                  <a:pt x="23" y="47"/>
                  <a:pt x="21" y="42"/>
                  <a:pt x="21" y="36"/>
                </a:cubicBezTo>
                <a:cubicBezTo>
                  <a:pt x="21" y="30"/>
                  <a:pt x="23" y="25"/>
                  <a:pt x="27" y="21"/>
                </a:cubicBezTo>
                <a:cubicBezTo>
                  <a:pt x="28" y="20"/>
                  <a:pt x="28" y="20"/>
                  <a:pt x="28" y="20"/>
                </a:cubicBezTo>
                <a:cubicBezTo>
                  <a:pt x="30" y="18"/>
                  <a:pt x="34" y="16"/>
                  <a:pt x="38" y="15"/>
                </a:cubicBezTo>
                <a:cubicBezTo>
                  <a:pt x="38" y="5"/>
                  <a:pt x="38" y="5"/>
                  <a:pt x="38" y="5"/>
                </a:cubicBezTo>
                <a:cubicBezTo>
                  <a:pt x="38" y="2"/>
                  <a:pt x="40" y="0"/>
                  <a:pt x="43" y="0"/>
                </a:cubicBezTo>
                <a:cubicBezTo>
                  <a:pt x="45" y="0"/>
                  <a:pt x="48" y="2"/>
                  <a:pt x="48" y="5"/>
                </a:cubicBezTo>
                <a:cubicBezTo>
                  <a:pt x="48" y="15"/>
                  <a:pt x="48" y="15"/>
                  <a:pt x="48" y="15"/>
                </a:cubicBezTo>
                <a:cubicBezTo>
                  <a:pt x="52" y="16"/>
                  <a:pt x="55" y="18"/>
                  <a:pt x="58" y="21"/>
                </a:cubicBezTo>
                <a:cubicBezTo>
                  <a:pt x="62" y="25"/>
                  <a:pt x="65" y="30"/>
                  <a:pt x="65" y="36"/>
                </a:cubicBezTo>
                <a:cubicBezTo>
                  <a:pt x="65" y="42"/>
                  <a:pt x="62" y="47"/>
                  <a:pt x="58" y="51"/>
                </a:cubicBezTo>
                <a:cubicBezTo>
                  <a:pt x="58" y="52"/>
                  <a:pt x="58" y="52"/>
                  <a:pt x="58" y="52"/>
                </a:cubicBezTo>
                <a:cubicBezTo>
                  <a:pt x="57" y="52"/>
                  <a:pt x="57" y="53"/>
                  <a:pt x="56" y="54"/>
                </a:cubicBezTo>
                <a:cubicBezTo>
                  <a:pt x="69" y="81"/>
                  <a:pt x="69" y="81"/>
                  <a:pt x="69" y="81"/>
                </a:cubicBezTo>
                <a:cubicBezTo>
                  <a:pt x="80" y="81"/>
                  <a:pt x="80" y="81"/>
                  <a:pt x="80" y="81"/>
                </a:cubicBezTo>
                <a:cubicBezTo>
                  <a:pt x="81" y="81"/>
                  <a:pt x="83" y="82"/>
                  <a:pt x="83" y="84"/>
                </a:cubicBezTo>
                <a:cubicBezTo>
                  <a:pt x="83" y="85"/>
                  <a:pt x="81" y="86"/>
                  <a:pt x="80" y="86"/>
                </a:cubicBezTo>
                <a:cubicBezTo>
                  <a:pt x="72" y="86"/>
                  <a:pt x="72" y="86"/>
                  <a:pt x="72" y="86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82" y="108"/>
                  <a:pt x="82" y="110"/>
                  <a:pt x="81" y="111"/>
                </a:cubicBezTo>
                <a:cubicBezTo>
                  <a:pt x="82" y="113"/>
                  <a:pt x="82" y="113"/>
                  <a:pt x="82" y="113"/>
                </a:cubicBezTo>
                <a:cubicBezTo>
                  <a:pt x="85" y="117"/>
                  <a:pt x="85" y="117"/>
                  <a:pt x="85" y="117"/>
                </a:cubicBezTo>
                <a:cubicBezTo>
                  <a:pt x="85" y="119"/>
                  <a:pt x="85" y="121"/>
                  <a:pt x="83" y="121"/>
                </a:cubicBezTo>
                <a:cubicBezTo>
                  <a:pt x="82" y="122"/>
                  <a:pt x="80" y="121"/>
                  <a:pt x="79" y="120"/>
                </a:cubicBezTo>
                <a:cubicBezTo>
                  <a:pt x="77" y="116"/>
                  <a:pt x="77" y="116"/>
                  <a:pt x="77" y="116"/>
                </a:cubicBezTo>
                <a:cubicBezTo>
                  <a:pt x="76" y="113"/>
                  <a:pt x="76" y="113"/>
                  <a:pt x="76" y="113"/>
                </a:cubicBezTo>
                <a:cubicBezTo>
                  <a:pt x="75" y="113"/>
                  <a:pt x="74" y="112"/>
                  <a:pt x="73" y="111"/>
                </a:cubicBezTo>
                <a:cubicBezTo>
                  <a:pt x="61" y="86"/>
                  <a:pt x="61" y="86"/>
                  <a:pt x="61" y="86"/>
                </a:cubicBezTo>
                <a:cubicBezTo>
                  <a:pt x="48" y="86"/>
                  <a:pt x="48" y="86"/>
                  <a:pt x="48" y="86"/>
                </a:cubicBezTo>
                <a:cubicBezTo>
                  <a:pt x="48" y="90"/>
                  <a:pt x="48" y="90"/>
                  <a:pt x="48" y="90"/>
                </a:cubicBezTo>
                <a:cubicBezTo>
                  <a:pt x="48" y="93"/>
                  <a:pt x="45" y="95"/>
                  <a:pt x="43" y="95"/>
                </a:cubicBezTo>
                <a:cubicBezTo>
                  <a:pt x="40" y="95"/>
                  <a:pt x="38" y="93"/>
                  <a:pt x="38" y="90"/>
                </a:cubicBezTo>
                <a:cubicBezTo>
                  <a:pt x="38" y="86"/>
                  <a:pt x="38" y="86"/>
                  <a:pt x="38" y="86"/>
                </a:cubicBezTo>
                <a:cubicBezTo>
                  <a:pt x="24" y="86"/>
                  <a:pt x="24" y="86"/>
                  <a:pt x="24" y="86"/>
                </a:cubicBezTo>
                <a:cubicBezTo>
                  <a:pt x="13" y="111"/>
                  <a:pt x="13" y="111"/>
                  <a:pt x="13" y="111"/>
                </a:cubicBezTo>
                <a:cubicBezTo>
                  <a:pt x="12" y="112"/>
                  <a:pt x="11" y="113"/>
                  <a:pt x="9" y="113"/>
                </a:cubicBezTo>
                <a:cubicBezTo>
                  <a:pt x="8" y="116"/>
                  <a:pt x="8" y="116"/>
                  <a:pt x="8" y="116"/>
                </a:cubicBezTo>
                <a:cubicBezTo>
                  <a:pt x="6" y="120"/>
                  <a:pt x="6" y="120"/>
                  <a:pt x="6" y="120"/>
                </a:cubicBezTo>
                <a:cubicBezTo>
                  <a:pt x="6" y="121"/>
                  <a:pt x="4" y="122"/>
                  <a:pt x="2" y="121"/>
                </a:cubicBezTo>
                <a:cubicBezTo>
                  <a:pt x="1" y="121"/>
                  <a:pt x="0" y="119"/>
                  <a:pt x="1" y="117"/>
                </a:cubicBezTo>
                <a:cubicBezTo>
                  <a:pt x="3" y="113"/>
                  <a:pt x="3" y="113"/>
                  <a:pt x="3" y="113"/>
                </a:cubicBezTo>
                <a:cubicBezTo>
                  <a:pt x="4" y="111"/>
                  <a:pt x="4" y="111"/>
                  <a:pt x="4" y="111"/>
                </a:cubicBezTo>
                <a:cubicBezTo>
                  <a:pt x="4" y="110"/>
                  <a:pt x="3" y="108"/>
                  <a:pt x="4" y="107"/>
                </a:cubicBezTo>
                <a:cubicBezTo>
                  <a:pt x="14" y="86"/>
                  <a:pt x="14" y="86"/>
                  <a:pt x="14" y="86"/>
                </a:cubicBezTo>
                <a:cubicBezTo>
                  <a:pt x="6" y="86"/>
                  <a:pt x="6" y="86"/>
                  <a:pt x="6" y="86"/>
                </a:cubicBezTo>
                <a:close/>
                <a:moveTo>
                  <a:pt x="38" y="81"/>
                </a:moveTo>
                <a:cubicBezTo>
                  <a:pt x="38" y="81"/>
                  <a:pt x="38" y="81"/>
                  <a:pt x="38" y="81"/>
                </a:cubicBezTo>
                <a:cubicBezTo>
                  <a:pt x="38" y="77"/>
                  <a:pt x="38" y="77"/>
                  <a:pt x="38" y="77"/>
                </a:cubicBezTo>
                <a:cubicBezTo>
                  <a:pt x="38" y="75"/>
                  <a:pt x="40" y="72"/>
                  <a:pt x="43" y="72"/>
                </a:cubicBezTo>
                <a:cubicBezTo>
                  <a:pt x="45" y="72"/>
                  <a:pt x="48" y="75"/>
                  <a:pt x="48" y="77"/>
                </a:cubicBezTo>
                <a:cubicBezTo>
                  <a:pt x="48" y="81"/>
                  <a:pt x="48" y="81"/>
                  <a:pt x="48" y="81"/>
                </a:cubicBezTo>
                <a:cubicBezTo>
                  <a:pt x="58" y="81"/>
                  <a:pt x="58" y="81"/>
                  <a:pt x="58" y="81"/>
                </a:cubicBezTo>
                <a:cubicBezTo>
                  <a:pt x="47" y="57"/>
                  <a:pt x="47" y="57"/>
                  <a:pt x="47" y="57"/>
                </a:cubicBezTo>
                <a:cubicBezTo>
                  <a:pt x="44" y="58"/>
                  <a:pt x="41" y="58"/>
                  <a:pt x="38" y="57"/>
                </a:cubicBezTo>
                <a:cubicBezTo>
                  <a:pt x="27" y="81"/>
                  <a:pt x="27" y="81"/>
                  <a:pt x="27" y="81"/>
                </a:cubicBezTo>
                <a:cubicBezTo>
                  <a:pt x="38" y="81"/>
                  <a:pt x="38" y="81"/>
                  <a:pt x="38" y="81"/>
                </a:cubicBezTo>
                <a:close/>
                <a:moveTo>
                  <a:pt x="52" y="27"/>
                </a:moveTo>
                <a:cubicBezTo>
                  <a:pt x="52" y="27"/>
                  <a:pt x="52" y="27"/>
                  <a:pt x="52" y="27"/>
                </a:cubicBezTo>
                <a:cubicBezTo>
                  <a:pt x="47" y="22"/>
                  <a:pt x="39" y="22"/>
                  <a:pt x="34" y="27"/>
                </a:cubicBezTo>
                <a:cubicBezTo>
                  <a:pt x="34" y="27"/>
                  <a:pt x="34" y="27"/>
                  <a:pt x="34" y="27"/>
                </a:cubicBezTo>
                <a:cubicBezTo>
                  <a:pt x="32" y="30"/>
                  <a:pt x="30" y="33"/>
                  <a:pt x="30" y="36"/>
                </a:cubicBezTo>
                <a:cubicBezTo>
                  <a:pt x="30" y="39"/>
                  <a:pt x="32" y="43"/>
                  <a:pt x="34" y="45"/>
                </a:cubicBezTo>
                <a:cubicBezTo>
                  <a:pt x="38" y="48"/>
                  <a:pt x="43" y="49"/>
                  <a:pt x="48" y="47"/>
                </a:cubicBezTo>
                <a:cubicBezTo>
                  <a:pt x="48" y="47"/>
                  <a:pt x="48" y="47"/>
                  <a:pt x="48" y="47"/>
                </a:cubicBezTo>
                <a:cubicBezTo>
                  <a:pt x="49" y="47"/>
                  <a:pt x="50" y="46"/>
                  <a:pt x="51" y="45"/>
                </a:cubicBezTo>
                <a:cubicBezTo>
                  <a:pt x="52" y="45"/>
                  <a:pt x="52" y="45"/>
                  <a:pt x="52" y="45"/>
                </a:cubicBezTo>
                <a:cubicBezTo>
                  <a:pt x="54" y="43"/>
                  <a:pt x="55" y="39"/>
                  <a:pt x="55" y="36"/>
                </a:cubicBezTo>
                <a:cubicBezTo>
                  <a:pt x="55" y="33"/>
                  <a:pt x="54" y="30"/>
                  <a:pt x="52" y="27"/>
                </a:cubicBezTo>
                <a:cubicBezTo>
                  <a:pt x="52" y="27"/>
                  <a:pt x="52" y="27"/>
                  <a:pt x="52" y="2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reeform 25"/>
          <p:cNvSpPr>
            <a:spLocks noEditPoints="1"/>
          </p:cNvSpPr>
          <p:nvPr/>
        </p:nvSpPr>
        <p:spPr bwMode="auto">
          <a:xfrm>
            <a:off x="6012160" y="2520700"/>
            <a:ext cx="244696" cy="258150"/>
          </a:xfrm>
          <a:custGeom>
            <a:avLst/>
            <a:gdLst>
              <a:gd name="T0" fmla="*/ 108 w 123"/>
              <a:gd name="T1" fmla="*/ 62 h 130"/>
              <a:gd name="T2" fmla="*/ 84 w 123"/>
              <a:gd name="T3" fmla="*/ 26 h 130"/>
              <a:gd name="T4" fmla="*/ 41 w 123"/>
              <a:gd name="T5" fmla="*/ 23 h 130"/>
              <a:gd name="T6" fmla="*/ 37 w 123"/>
              <a:gd name="T7" fmla="*/ 26 h 130"/>
              <a:gd name="T8" fmla="*/ 17 w 123"/>
              <a:gd name="T9" fmla="*/ 65 h 130"/>
              <a:gd name="T10" fmla="*/ 37 w 123"/>
              <a:gd name="T11" fmla="*/ 103 h 130"/>
              <a:gd name="T12" fmla="*/ 41 w 123"/>
              <a:gd name="T13" fmla="*/ 106 h 130"/>
              <a:gd name="T14" fmla="*/ 84 w 123"/>
              <a:gd name="T15" fmla="*/ 103 h 130"/>
              <a:gd name="T16" fmla="*/ 108 w 123"/>
              <a:gd name="T17" fmla="*/ 67 h 130"/>
              <a:gd name="T18" fmla="*/ 88 w 123"/>
              <a:gd name="T19" fmla="*/ 32 h 130"/>
              <a:gd name="T20" fmla="*/ 103 w 123"/>
              <a:gd name="T21" fmla="*/ 59 h 130"/>
              <a:gd name="T22" fmla="*/ 90 w 123"/>
              <a:gd name="T23" fmla="*/ 49 h 130"/>
              <a:gd name="T24" fmla="*/ 88 w 123"/>
              <a:gd name="T25" fmla="*/ 32 h 130"/>
              <a:gd name="T26" fmla="*/ 99 w 123"/>
              <a:gd name="T27" fmla="*/ 65 h 130"/>
              <a:gd name="T28" fmla="*/ 90 w 123"/>
              <a:gd name="T29" fmla="*/ 56 h 130"/>
              <a:gd name="T30" fmla="*/ 83 w 123"/>
              <a:gd name="T31" fmla="*/ 44 h 130"/>
              <a:gd name="T32" fmla="*/ 69 w 123"/>
              <a:gd name="T33" fmla="*/ 36 h 130"/>
              <a:gd name="T34" fmla="*/ 83 w 123"/>
              <a:gd name="T35" fmla="*/ 44 h 130"/>
              <a:gd name="T36" fmla="*/ 46 w 123"/>
              <a:gd name="T37" fmla="*/ 26 h 130"/>
              <a:gd name="T38" fmla="*/ 78 w 123"/>
              <a:gd name="T39" fmla="*/ 27 h 130"/>
              <a:gd name="T40" fmla="*/ 45 w 123"/>
              <a:gd name="T41" fmla="*/ 27 h 130"/>
              <a:gd name="T42" fmla="*/ 43 w 123"/>
              <a:gd name="T43" fmla="*/ 33 h 130"/>
              <a:gd name="T44" fmla="*/ 55 w 123"/>
              <a:gd name="T45" fmla="*/ 36 h 130"/>
              <a:gd name="T46" fmla="*/ 43 w 123"/>
              <a:gd name="T47" fmla="*/ 33 h 130"/>
              <a:gd name="T48" fmla="*/ 36 w 123"/>
              <a:gd name="T49" fmla="*/ 98 h 130"/>
              <a:gd name="T50" fmla="*/ 21 w 123"/>
              <a:gd name="T51" fmla="*/ 69 h 130"/>
              <a:gd name="T52" fmla="*/ 38 w 123"/>
              <a:gd name="T53" fmla="*/ 98 h 130"/>
              <a:gd name="T54" fmla="*/ 25 w 123"/>
              <a:gd name="T55" fmla="*/ 65 h 130"/>
              <a:gd name="T56" fmla="*/ 33 w 123"/>
              <a:gd name="T57" fmla="*/ 56 h 130"/>
              <a:gd name="T58" fmla="*/ 25 w 123"/>
              <a:gd name="T59" fmla="*/ 65 h 130"/>
              <a:gd name="T60" fmla="*/ 34 w 123"/>
              <a:gd name="T61" fmla="*/ 49 h 130"/>
              <a:gd name="T62" fmla="*/ 20 w 123"/>
              <a:gd name="T63" fmla="*/ 59 h 130"/>
              <a:gd name="T64" fmla="*/ 38 w 123"/>
              <a:gd name="T65" fmla="*/ 32 h 130"/>
              <a:gd name="T66" fmla="*/ 41 w 123"/>
              <a:gd name="T67" fmla="*/ 85 h 130"/>
              <a:gd name="T68" fmla="*/ 55 w 123"/>
              <a:gd name="T69" fmla="*/ 93 h 130"/>
              <a:gd name="T70" fmla="*/ 41 w 123"/>
              <a:gd name="T71" fmla="*/ 85 h 130"/>
              <a:gd name="T72" fmla="*/ 78 w 123"/>
              <a:gd name="T73" fmla="*/ 104 h 130"/>
              <a:gd name="T74" fmla="*/ 45 w 123"/>
              <a:gd name="T75" fmla="*/ 102 h 130"/>
              <a:gd name="T76" fmla="*/ 78 w 123"/>
              <a:gd name="T77" fmla="*/ 102 h 130"/>
              <a:gd name="T78" fmla="*/ 80 w 123"/>
              <a:gd name="T79" fmla="*/ 97 h 130"/>
              <a:gd name="T80" fmla="*/ 69 w 123"/>
              <a:gd name="T81" fmla="*/ 93 h 130"/>
              <a:gd name="T82" fmla="*/ 80 w 123"/>
              <a:gd name="T83" fmla="*/ 97 h 130"/>
              <a:gd name="T84" fmla="*/ 84 w 123"/>
              <a:gd name="T85" fmla="*/ 78 h 130"/>
              <a:gd name="T86" fmla="*/ 39 w 123"/>
              <a:gd name="T87" fmla="*/ 78 h 130"/>
              <a:gd name="T88" fmla="*/ 62 w 123"/>
              <a:gd name="T89" fmla="*/ 39 h 130"/>
              <a:gd name="T90" fmla="*/ 84 w 123"/>
              <a:gd name="T91" fmla="*/ 78 h 130"/>
              <a:gd name="T92" fmla="*/ 88 w 123"/>
              <a:gd name="T93" fmla="*/ 98 h 130"/>
              <a:gd name="T94" fmla="*/ 90 w 123"/>
              <a:gd name="T95" fmla="*/ 81 h 130"/>
              <a:gd name="T96" fmla="*/ 103 w 123"/>
              <a:gd name="T97" fmla="*/ 70 h 130"/>
              <a:gd name="T98" fmla="*/ 62 w 123"/>
              <a:gd name="T99" fmla="*/ 47 h 130"/>
              <a:gd name="T100" fmla="*/ 44 w 123"/>
              <a:gd name="T101" fmla="*/ 65 h 130"/>
              <a:gd name="T102" fmla="*/ 79 w 123"/>
              <a:gd name="T103" fmla="*/ 65 h 130"/>
              <a:gd name="T104" fmla="*/ 62 w 123"/>
              <a:gd name="T105" fmla="*/ 73 h 130"/>
              <a:gd name="T106" fmla="*/ 54 w 123"/>
              <a:gd name="T107" fmla="*/ 65 h 130"/>
              <a:gd name="T108" fmla="*/ 70 w 123"/>
              <a:gd name="T109" fmla="*/ 65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3" h="130">
                <a:moveTo>
                  <a:pt x="106" y="65"/>
                </a:moveTo>
                <a:cubicBezTo>
                  <a:pt x="107" y="64"/>
                  <a:pt x="107" y="63"/>
                  <a:pt x="108" y="62"/>
                </a:cubicBezTo>
                <a:cubicBezTo>
                  <a:pt x="123" y="41"/>
                  <a:pt x="113" y="23"/>
                  <a:pt x="87" y="26"/>
                </a:cubicBezTo>
                <a:cubicBezTo>
                  <a:pt x="86" y="26"/>
                  <a:pt x="85" y="26"/>
                  <a:pt x="84" y="26"/>
                </a:cubicBezTo>
                <a:cubicBezTo>
                  <a:pt x="84" y="25"/>
                  <a:pt x="83" y="24"/>
                  <a:pt x="83" y="23"/>
                </a:cubicBezTo>
                <a:cubicBezTo>
                  <a:pt x="72" y="0"/>
                  <a:pt x="52" y="0"/>
                  <a:pt x="41" y="23"/>
                </a:cubicBezTo>
                <a:cubicBezTo>
                  <a:pt x="40" y="24"/>
                  <a:pt x="40" y="25"/>
                  <a:pt x="40" y="26"/>
                </a:cubicBezTo>
                <a:cubicBezTo>
                  <a:pt x="39" y="26"/>
                  <a:pt x="37" y="26"/>
                  <a:pt x="37" y="26"/>
                </a:cubicBezTo>
                <a:cubicBezTo>
                  <a:pt x="10" y="23"/>
                  <a:pt x="0" y="40"/>
                  <a:pt x="16" y="62"/>
                </a:cubicBezTo>
                <a:cubicBezTo>
                  <a:pt x="16" y="63"/>
                  <a:pt x="17" y="64"/>
                  <a:pt x="17" y="65"/>
                </a:cubicBezTo>
                <a:cubicBezTo>
                  <a:pt x="17" y="66"/>
                  <a:pt x="16" y="66"/>
                  <a:pt x="16" y="67"/>
                </a:cubicBezTo>
                <a:cubicBezTo>
                  <a:pt x="1" y="88"/>
                  <a:pt x="11" y="106"/>
                  <a:pt x="37" y="103"/>
                </a:cubicBezTo>
                <a:cubicBezTo>
                  <a:pt x="37" y="103"/>
                  <a:pt x="39" y="103"/>
                  <a:pt x="40" y="103"/>
                </a:cubicBezTo>
                <a:cubicBezTo>
                  <a:pt x="40" y="104"/>
                  <a:pt x="40" y="105"/>
                  <a:pt x="41" y="106"/>
                </a:cubicBezTo>
                <a:cubicBezTo>
                  <a:pt x="52" y="130"/>
                  <a:pt x="72" y="130"/>
                  <a:pt x="83" y="106"/>
                </a:cubicBezTo>
                <a:cubicBezTo>
                  <a:pt x="83" y="105"/>
                  <a:pt x="84" y="104"/>
                  <a:pt x="84" y="103"/>
                </a:cubicBezTo>
                <a:cubicBezTo>
                  <a:pt x="85" y="103"/>
                  <a:pt x="86" y="103"/>
                  <a:pt x="87" y="103"/>
                </a:cubicBezTo>
                <a:cubicBezTo>
                  <a:pt x="113" y="106"/>
                  <a:pt x="123" y="88"/>
                  <a:pt x="108" y="67"/>
                </a:cubicBezTo>
                <a:cubicBezTo>
                  <a:pt x="107" y="66"/>
                  <a:pt x="107" y="66"/>
                  <a:pt x="106" y="65"/>
                </a:cubicBezTo>
                <a:close/>
                <a:moveTo>
                  <a:pt x="88" y="32"/>
                </a:moveTo>
                <a:cubicBezTo>
                  <a:pt x="88" y="32"/>
                  <a:pt x="88" y="32"/>
                  <a:pt x="88" y="32"/>
                </a:cubicBezTo>
                <a:cubicBezTo>
                  <a:pt x="109" y="29"/>
                  <a:pt x="116" y="41"/>
                  <a:pt x="103" y="59"/>
                </a:cubicBezTo>
                <a:cubicBezTo>
                  <a:pt x="102" y="60"/>
                  <a:pt x="102" y="60"/>
                  <a:pt x="102" y="60"/>
                </a:cubicBezTo>
                <a:cubicBezTo>
                  <a:pt x="99" y="56"/>
                  <a:pt x="95" y="52"/>
                  <a:pt x="90" y="49"/>
                </a:cubicBezTo>
                <a:cubicBezTo>
                  <a:pt x="89" y="43"/>
                  <a:pt x="88" y="37"/>
                  <a:pt x="86" y="32"/>
                </a:cubicBezTo>
                <a:cubicBezTo>
                  <a:pt x="88" y="32"/>
                  <a:pt x="88" y="32"/>
                  <a:pt x="88" y="32"/>
                </a:cubicBezTo>
                <a:close/>
                <a:moveTo>
                  <a:pt x="99" y="65"/>
                </a:moveTo>
                <a:cubicBezTo>
                  <a:pt x="99" y="65"/>
                  <a:pt x="99" y="65"/>
                  <a:pt x="99" y="65"/>
                </a:cubicBezTo>
                <a:cubicBezTo>
                  <a:pt x="96" y="67"/>
                  <a:pt x="93" y="70"/>
                  <a:pt x="90" y="73"/>
                </a:cubicBezTo>
                <a:cubicBezTo>
                  <a:pt x="91" y="67"/>
                  <a:pt x="91" y="62"/>
                  <a:pt x="90" y="56"/>
                </a:cubicBezTo>
                <a:cubicBezTo>
                  <a:pt x="93" y="59"/>
                  <a:pt x="96" y="62"/>
                  <a:pt x="99" y="65"/>
                </a:cubicBezTo>
                <a:close/>
                <a:moveTo>
                  <a:pt x="83" y="44"/>
                </a:moveTo>
                <a:cubicBezTo>
                  <a:pt x="83" y="44"/>
                  <a:pt x="83" y="44"/>
                  <a:pt x="83" y="44"/>
                </a:cubicBezTo>
                <a:cubicBezTo>
                  <a:pt x="79" y="41"/>
                  <a:pt x="74" y="38"/>
                  <a:pt x="69" y="36"/>
                </a:cubicBezTo>
                <a:cubicBezTo>
                  <a:pt x="73" y="35"/>
                  <a:pt x="77" y="33"/>
                  <a:pt x="80" y="33"/>
                </a:cubicBezTo>
                <a:cubicBezTo>
                  <a:pt x="81" y="36"/>
                  <a:pt x="82" y="40"/>
                  <a:pt x="83" y="44"/>
                </a:cubicBezTo>
                <a:close/>
                <a:moveTo>
                  <a:pt x="46" y="26"/>
                </a:moveTo>
                <a:cubicBezTo>
                  <a:pt x="46" y="26"/>
                  <a:pt x="46" y="26"/>
                  <a:pt x="46" y="26"/>
                </a:cubicBezTo>
                <a:cubicBezTo>
                  <a:pt x="55" y="7"/>
                  <a:pt x="69" y="7"/>
                  <a:pt x="78" y="26"/>
                </a:cubicBezTo>
                <a:cubicBezTo>
                  <a:pt x="78" y="26"/>
                  <a:pt x="78" y="27"/>
                  <a:pt x="78" y="27"/>
                </a:cubicBezTo>
                <a:cubicBezTo>
                  <a:pt x="73" y="28"/>
                  <a:pt x="68" y="30"/>
                  <a:pt x="62" y="33"/>
                </a:cubicBezTo>
                <a:cubicBezTo>
                  <a:pt x="56" y="30"/>
                  <a:pt x="51" y="28"/>
                  <a:pt x="45" y="27"/>
                </a:cubicBezTo>
                <a:cubicBezTo>
                  <a:pt x="46" y="26"/>
                  <a:pt x="46" y="26"/>
                  <a:pt x="46" y="26"/>
                </a:cubicBezTo>
                <a:close/>
                <a:moveTo>
                  <a:pt x="43" y="33"/>
                </a:moveTo>
                <a:cubicBezTo>
                  <a:pt x="43" y="33"/>
                  <a:pt x="43" y="33"/>
                  <a:pt x="43" y="33"/>
                </a:cubicBezTo>
                <a:cubicBezTo>
                  <a:pt x="47" y="33"/>
                  <a:pt x="51" y="35"/>
                  <a:pt x="55" y="36"/>
                </a:cubicBezTo>
                <a:cubicBezTo>
                  <a:pt x="50" y="38"/>
                  <a:pt x="45" y="41"/>
                  <a:pt x="41" y="44"/>
                </a:cubicBezTo>
                <a:cubicBezTo>
                  <a:pt x="41" y="40"/>
                  <a:pt x="42" y="36"/>
                  <a:pt x="43" y="33"/>
                </a:cubicBezTo>
                <a:close/>
                <a:moveTo>
                  <a:pt x="36" y="98"/>
                </a:moveTo>
                <a:cubicBezTo>
                  <a:pt x="36" y="98"/>
                  <a:pt x="36" y="98"/>
                  <a:pt x="36" y="98"/>
                </a:cubicBezTo>
                <a:cubicBezTo>
                  <a:pt x="15" y="100"/>
                  <a:pt x="8" y="88"/>
                  <a:pt x="20" y="70"/>
                </a:cubicBezTo>
                <a:cubicBezTo>
                  <a:pt x="20" y="70"/>
                  <a:pt x="21" y="70"/>
                  <a:pt x="21" y="69"/>
                </a:cubicBezTo>
                <a:cubicBezTo>
                  <a:pt x="25" y="73"/>
                  <a:pt x="29" y="77"/>
                  <a:pt x="34" y="81"/>
                </a:cubicBezTo>
                <a:cubicBezTo>
                  <a:pt x="35" y="87"/>
                  <a:pt x="36" y="92"/>
                  <a:pt x="38" y="98"/>
                </a:cubicBezTo>
                <a:cubicBezTo>
                  <a:pt x="36" y="98"/>
                  <a:pt x="36" y="98"/>
                  <a:pt x="36" y="98"/>
                </a:cubicBezTo>
                <a:close/>
                <a:moveTo>
                  <a:pt x="25" y="65"/>
                </a:moveTo>
                <a:cubicBezTo>
                  <a:pt x="25" y="65"/>
                  <a:pt x="25" y="65"/>
                  <a:pt x="25" y="65"/>
                </a:cubicBezTo>
                <a:cubicBezTo>
                  <a:pt x="27" y="62"/>
                  <a:pt x="30" y="59"/>
                  <a:pt x="33" y="56"/>
                </a:cubicBezTo>
                <a:cubicBezTo>
                  <a:pt x="33" y="62"/>
                  <a:pt x="33" y="67"/>
                  <a:pt x="33" y="73"/>
                </a:cubicBezTo>
                <a:cubicBezTo>
                  <a:pt x="30" y="70"/>
                  <a:pt x="27" y="67"/>
                  <a:pt x="25" y="65"/>
                </a:cubicBezTo>
                <a:close/>
                <a:moveTo>
                  <a:pt x="34" y="49"/>
                </a:moveTo>
                <a:cubicBezTo>
                  <a:pt x="34" y="49"/>
                  <a:pt x="34" y="49"/>
                  <a:pt x="34" y="49"/>
                </a:cubicBezTo>
                <a:cubicBezTo>
                  <a:pt x="29" y="52"/>
                  <a:pt x="25" y="56"/>
                  <a:pt x="21" y="60"/>
                </a:cubicBezTo>
                <a:cubicBezTo>
                  <a:pt x="20" y="59"/>
                  <a:pt x="20" y="59"/>
                  <a:pt x="20" y="59"/>
                </a:cubicBezTo>
                <a:cubicBezTo>
                  <a:pt x="8" y="41"/>
                  <a:pt x="15" y="29"/>
                  <a:pt x="36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36" y="37"/>
                  <a:pt x="35" y="43"/>
                  <a:pt x="34" y="49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5" y="88"/>
                  <a:pt x="50" y="91"/>
                  <a:pt x="55" y="93"/>
                </a:cubicBezTo>
                <a:cubicBezTo>
                  <a:pt x="51" y="95"/>
                  <a:pt x="47" y="96"/>
                  <a:pt x="43" y="97"/>
                </a:cubicBezTo>
                <a:cubicBezTo>
                  <a:pt x="42" y="93"/>
                  <a:pt x="41" y="89"/>
                  <a:pt x="41" y="85"/>
                </a:cubicBezTo>
                <a:close/>
                <a:moveTo>
                  <a:pt x="78" y="104"/>
                </a:moveTo>
                <a:cubicBezTo>
                  <a:pt x="78" y="104"/>
                  <a:pt x="78" y="104"/>
                  <a:pt x="78" y="104"/>
                </a:cubicBezTo>
                <a:cubicBezTo>
                  <a:pt x="69" y="123"/>
                  <a:pt x="55" y="123"/>
                  <a:pt x="46" y="104"/>
                </a:cubicBezTo>
                <a:cubicBezTo>
                  <a:pt x="45" y="102"/>
                  <a:pt x="45" y="102"/>
                  <a:pt x="45" y="102"/>
                </a:cubicBezTo>
                <a:cubicBezTo>
                  <a:pt x="51" y="101"/>
                  <a:pt x="56" y="99"/>
                  <a:pt x="62" y="97"/>
                </a:cubicBezTo>
                <a:cubicBezTo>
                  <a:pt x="68" y="99"/>
                  <a:pt x="73" y="101"/>
                  <a:pt x="78" y="102"/>
                </a:cubicBezTo>
                <a:cubicBezTo>
                  <a:pt x="78" y="103"/>
                  <a:pt x="78" y="103"/>
                  <a:pt x="78" y="104"/>
                </a:cubicBezTo>
                <a:close/>
                <a:moveTo>
                  <a:pt x="80" y="97"/>
                </a:moveTo>
                <a:cubicBezTo>
                  <a:pt x="80" y="97"/>
                  <a:pt x="80" y="97"/>
                  <a:pt x="80" y="97"/>
                </a:cubicBezTo>
                <a:cubicBezTo>
                  <a:pt x="77" y="96"/>
                  <a:pt x="73" y="95"/>
                  <a:pt x="69" y="93"/>
                </a:cubicBezTo>
                <a:cubicBezTo>
                  <a:pt x="74" y="91"/>
                  <a:pt x="79" y="88"/>
                  <a:pt x="83" y="85"/>
                </a:cubicBezTo>
                <a:cubicBezTo>
                  <a:pt x="82" y="89"/>
                  <a:pt x="81" y="93"/>
                  <a:pt x="80" y="97"/>
                </a:cubicBezTo>
                <a:close/>
                <a:moveTo>
                  <a:pt x="84" y="78"/>
                </a:moveTo>
                <a:cubicBezTo>
                  <a:pt x="84" y="78"/>
                  <a:pt x="84" y="78"/>
                  <a:pt x="84" y="78"/>
                </a:cubicBezTo>
                <a:cubicBezTo>
                  <a:pt x="77" y="83"/>
                  <a:pt x="70" y="87"/>
                  <a:pt x="62" y="91"/>
                </a:cubicBezTo>
                <a:cubicBezTo>
                  <a:pt x="54" y="87"/>
                  <a:pt x="46" y="83"/>
                  <a:pt x="39" y="78"/>
                </a:cubicBezTo>
                <a:cubicBezTo>
                  <a:pt x="38" y="69"/>
                  <a:pt x="38" y="60"/>
                  <a:pt x="39" y="52"/>
                </a:cubicBezTo>
                <a:cubicBezTo>
                  <a:pt x="46" y="47"/>
                  <a:pt x="54" y="42"/>
                  <a:pt x="62" y="39"/>
                </a:cubicBezTo>
                <a:cubicBezTo>
                  <a:pt x="70" y="42"/>
                  <a:pt x="77" y="47"/>
                  <a:pt x="84" y="52"/>
                </a:cubicBezTo>
                <a:cubicBezTo>
                  <a:pt x="85" y="60"/>
                  <a:pt x="85" y="69"/>
                  <a:pt x="84" y="78"/>
                </a:cubicBezTo>
                <a:close/>
                <a:moveTo>
                  <a:pt x="88" y="98"/>
                </a:moveTo>
                <a:cubicBezTo>
                  <a:pt x="88" y="98"/>
                  <a:pt x="88" y="98"/>
                  <a:pt x="88" y="98"/>
                </a:cubicBezTo>
                <a:cubicBezTo>
                  <a:pt x="86" y="98"/>
                  <a:pt x="86" y="98"/>
                  <a:pt x="86" y="98"/>
                </a:cubicBezTo>
                <a:cubicBezTo>
                  <a:pt x="88" y="92"/>
                  <a:pt x="89" y="87"/>
                  <a:pt x="90" y="81"/>
                </a:cubicBezTo>
                <a:cubicBezTo>
                  <a:pt x="95" y="77"/>
                  <a:pt x="99" y="73"/>
                  <a:pt x="102" y="69"/>
                </a:cubicBezTo>
                <a:cubicBezTo>
                  <a:pt x="103" y="70"/>
                  <a:pt x="103" y="70"/>
                  <a:pt x="103" y="70"/>
                </a:cubicBezTo>
                <a:cubicBezTo>
                  <a:pt x="116" y="88"/>
                  <a:pt x="109" y="100"/>
                  <a:pt x="88" y="98"/>
                </a:cubicBezTo>
                <a:close/>
                <a:moveTo>
                  <a:pt x="62" y="47"/>
                </a:moveTo>
                <a:cubicBezTo>
                  <a:pt x="62" y="47"/>
                  <a:pt x="62" y="47"/>
                  <a:pt x="62" y="47"/>
                </a:cubicBezTo>
                <a:cubicBezTo>
                  <a:pt x="52" y="47"/>
                  <a:pt x="44" y="55"/>
                  <a:pt x="44" y="65"/>
                </a:cubicBezTo>
                <a:cubicBezTo>
                  <a:pt x="44" y="74"/>
                  <a:pt x="52" y="82"/>
                  <a:pt x="62" y="82"/>
                </a:cubicBezTo>
                <a:cubicBezTo>
                  <a:pt x="71" y="82"/>
                  <a:pt x="79" y="74"/>
                  <a:pt x="79" y="65"/>
                </a:cubicBezTo>
                <a:cubicBezTo>
                  <a:pt x="79" y="55"/>
                  <a:pt x="71" y="47"/>
                  <a:pt x="62" y="47"/>
                </a:cubicBezTo>
                <a:close/>
                <a:moveTo>
                  <a:pt x="62" y="73"/>
                </a:moveTo>
                <a:cubicBezTo>
                  <a:pt x="62" y="73"/>
                  <a:pt x="62" y="73"/>
                  <a:pt x="62" y="73"/>
                </a:cubicBezTo>
                <a:cubicBezTo>
                  <a:pt x="57" y="73"/>
                  <a:pt x="54" y="69"/>
                  <a:pt x="54" y="65"/>
                </a:cubicBezTo>
                <a:cubicBezTo>
                  <a:pt x="54" y="60"/>
                  <a:pt x="57" y="57"/>
                  <a:pt x="62" y="57"/>
                </a:cubicBezTo>
                <a:cubicBezTo>
                  <a:pt x="66" y="57"/>
                  <a:pt x="70" y="60"/>
                  <a:pt x="70" y="65"/>
                </a:cubicBezTo>
                <a:cubicBezTo>
                  <a:pt x="70" y="69"/>
                  <a:pt x="66" y="73"/>
                  <a:pt x="62" y="7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Freeform 26"/>
          <p:cNvSpPr>
            <a:spLocks noEditPoints="1"/>
          </p:cNvSpPr>
          <p:nvPr/>
        </p:nvSpPr>
        <p:spPr bwMode="auto">
          <a:xfrm>
            <a:off x="2897233" y="1769452"/>
            <a:ext cx="224516" cy="226198"/>
          </a:xfrm>
          <a:custGeom>
            <a:avLst/>
            <a:gdLst>
              <a:gd name="T0" fmla="*/ 108 w 113"/>
              <a:gd name="T1" fmla="*/ 25 h 114"/>
              <a:gd name="T2" fmla="*/ 76 w 113"/>
              <a:gd name="T3" fmla="*/ 0 h 114"/>
              <a:gd name="T4" fmla="*/ 1 w 113"/>
              <a:gd name="T5" fmla="*/ 68 h 114"/>
              <a:gd name="T6" fmla="*/ 1 w 113"/>
              <a:gd name="T7" fmla="*/ 68 h 114"/>
              <a:gd name="T8" fmla="*/ 1 w 113"/>
              <a:gd name="T9" fmla="*/ 68 h 114"/>
              <a:gd name="T10" fmla="*/ 1 w 113"/>
              <a:gd name="T11" fmla="*/ 68 h 114"/>
              <a:gd name="T12" fmla="*/ 1 w 113"/>
              <a:gd name="T13" fmla="*/ 68 h 114"/>
              <a:gd name="T14" fmla="*/ 1 w 113"/>
              <a:gd name="T15" fmla="*/ 68 h 114"/>
              <a:gd name="T16" fmla="*/ 0 w 113"/>
              <a:gd name="T17" fmla="*/ 68 h 114"/>
              <a:gd name="T18" fmla="*/ 0 w 113"/>
              <a:gd name="T19" fmla="*/ 69 h 114"/>
              <a:gd name="T20" fmla="*/ 0 w 113"/>
              <a:gd name="T21" fmla="*/ 69 h 114"/>
              <a:gd name="T22" fmla="*/ 0 w 113"/>
              <a:gd name="T23" fmla="*/ 69 h 114"/>
              <a:gd name="T24" fmla="*/ 0 w 113"/>
              <a:gd name="T25" fmla="*/ 69 h 114"/>
              <a:gd name="T26" fmla="*/ 0 w 113"/>
              <a:gd name="T27" fmla="*/ 69 h 114"/>
              <a:gd name="T28" fmla="*/ 0 w 113"/>
              <a:gd name="T29" fmla="*/ 69 h 114"/>
              <a:gd name="T30" fmla="*/ 0 w 113"/>
              <a:gd name="T31" fmla="*/ 69 h 114"/>
              <a:gd name="T32" fmla="*/ 0 w 113"/>
              <a:gd name="T33" fmla="*/ 70 h 114"/>
              <a:gd name="T34" fmla="*/ 0 w 113"/>
              <a:gd name="T35" fmla="*/ 70 h 114"/>
              <a:gd name="T36" fmla="*/ 0 w 113"/>
              <a:gd name="T37" fmla="*/ 70 h 114"/>
              <a:gd name="T38" fmla="*/ 0 w 113"/>
              <a:gd name="T39" fmla="*/ 70 h 114"/>
              <a:gd name="T40" fmla="*/ 0 w 113"/>
              <a:gd name="T41" fmla="*/ 70 h 114"/>
              <a:gd name="T42" fmla="*/ 0 w 113"/>
              <a:gd name="T43" fmla="*/ 70 h 114"/>
              <a:gd name="T44" fmla="*/ 0 w 113"/>
              <a:gd name="T45" fmla="*/ 71 h 114"/>
              <a:gd name="T46" fmla="*/ 0 w 113"/>
              <a:gd name="T47" fmla="*/ 71 h 114"/>
              <a:gd name="T48" fmla="*/ 0 w 113"/>
              <a:gd name="T49" fmla="*/ 109 h 114"/>
              <a:gd name="T50" fmla="*/ 42 w 113"/>
              <a:gd name="T51" fmla="*/ 114 h 114"/>
              <a:gd name="T52" fmla="*/ 43 w 113"/>
              <a:gd name="T53" fmla="*/ 114 h 114"/>
              <a:gd name="T54" fmla="*/ 43 w 113"/>
              <a:gd name="T55" fmla="*/ 114 h 114"/>
              <a:gd name="T56" fmla="*/ 43 w 113"/>
              <a:gd name="T57" fmla="*/ 114 h 114"/>
              <a:gd name="T58" fmla="*/ 43 w 113"/>
              <a:gd name="T59" fmla="*/ 113 h 114"/>
              <a:gd name="T60" fmla="*/ 44 w 113"/>
              <a:gd name="T61" fmla="*/ 113 h 114"/>
              <a:gd name="T62" fmla="*/ 44 w 113"/>
              <a:gd name="T63" fmla="*/ 113 h 114"/>
              <a:gd name="T64" fmla="*/ 45 w 113"/>
              <a:gd name="T65" fmla="*/ 113 h 114"/>
              <a:gd name="T66" fmla="*/ 45 w 113"/>
              <a:gd name="T67" fmla="*/ 113 h 114"/>
              <a:gd name="T68" fmla="*/ 45 w 113"/>
              <a:gd name="T69" fmla="*/ 113 h 114"/>
              <a:gd name="T70" fmla="*/ 45 w 113"/>
              <a:gd name="T71" fmla="*/ 113 h 114"/>
              <a:gd name="T72" fmla="*/ 108 w 113"/>
              <a:gd name="T73" fmla="*/ 50 h 114"/>
              <a:gd name="T74" fmla="*/ 113 w 113"/>
              <a:gd name="T75" fmla="*/ 37 h 114"/>
              <a:gd name="T76" fmla="*/ 56 w 113"/>
              <a:gd name="T77" fmla="*/ 27 h 114"/>
              <a:gd name="T78" fmla="*/ 17 w 113"/>
              <a:gd name="T79" fmla="*/ 77 h 114"/>
              <a:gd name="T80" fmla="*/ 56 w 113"/>
              <a:gd name="T81" fmla="*/ 27 h 114"/>
              <a:gd name="T82" fmla="*/ 9 w 113"/>
              <a:gd name="T83" fmla="*/ 104 h 114"/>
              <a:gd name="T84" fmla="*/ 31 w 113"/>
              <a:gd name="T85" fmla="*/ 104 h 114"/>
              <a:gd name="T86" fmla="*/ 21 w 113"/>
              <a:gd name="T87" fmla="*/ 81 h 114"/>
              <a:gd name="T88" fmla="*/ 65 w 113"/>
              <a:gd name="T89" fmla="*/ 36 h 114"/>
              <a:gd name="T90" fmla="*/ 32 w 113"/>
              <a:gd name="T91" fmla="*/ 93 h 114"/>
              <a:gd name="T92" fmla="*/ 42 w 113"/>
              <a:gd name="T93" fmla="*/ 102 h 114"/>
              <a:gd name="T94" fmla="*/ 37 w 113"/>
              <a:gd name="T95" fmla="*/ 97 h 114"/>
              <a:gd name="T96" fmla="*/ 87 w 113"/>
              <a:gd name="T97" fmla="*/ 58 h 114"/>
              <a:gd name="T98" fmla="*/ 104 w 113"/>
              <a:gd name="T99" fmla="*/ 37 h 114"/>
              <a:gd name="T100" fmla="*/ 104 w 113"/>
              <a:gd name="T101" fmla="*/ 37 h 114"/>
              <a:gd name="T102" fmla="*/ 97 w 113"/>
              <a:gd name="T103" fmla="*/ 47 h 114"/>
              <a:gd name="T104" fmla="*/ 93 w 113"/>
              <a:gd name="T105" fmla="*/ 51 h 114"/>
              <a:gd name="T106" fmla="*/ 66 w 113"/>
              <a:gd name="T107" fmla="*/ 16 h 114"/>
              <a:gd name="T108" fmla="*/ 76 w 113"/>
              <a:gd name="T109" fmla="*/ 10 h 114"/>
              <a:gd name="T110" fmla="*/ 101 w 113"/>
              <a:gd name="T111" fmla="*/ 32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3" h="114">
                <a:moveTo>
                  <a:pt x="113" y="37"/>
                </a:moveTo>
                <a:cubicBezTo>
                  <a:pt x="113" y="33"/>
                  <a:pt x="111" y="28"/>
                  <a:pt x="108" y="25"/>
                </a:cubicBezTo>
                <a:cubicBezTo>
                  <a:pt x="88" y="5"/>
                  <a:pt x="88" y="5"/>
                  <a:pt x="88" y="5"/>
                </a:cubicBezTo>
                <a:cubicBezTo>
                  <a:pt x="85" y="2"/>
                  <a:pt x="80" y="0"/>
                  <a:pt x="76" y="0"/>
                </a:cubicBezTo>
                <a:cubicBezTo>
                  <a:pt x="71" y="0"/>
                  <a:pt x="67" y="2"/>
                  <a:pt x="63" y="5"/>
                </a:cubicBezTo>
                <a:cubicBezTo>
                  <a:pt x="43" y="26"/>
                  <a:pt x="22" y="47"/>
                  <a:pt x="1" y="68"/>
                </a:cubicBezTo>
                <a:cubicBezTo>
                  <a:pt x="1" y="68"/>
                  <a:pt x="1" y="68"/>
                  <a:pt x="1" y="68"/>
                </a:cubicBezTo>
                <a:cubicBezTo>
                  <a:pt x="1" y="68"/>
                  <a:pt x="1" y="68"/>
                  <a:pt x="1" y="68"/>
                </a:cubicBezTo>
                <a:cubicBezTo>
                  <a:pt x="1" y="68"/>
                  <a:pt x="1" y="68"/>
                  <a:pt x="1" y="68"/>
                </a:cubicBezTo>
                <a:cubicBezTo>
                  <a:pt x="1" y="68"/>
                  <a:pt x="1" y="68"/>
                  <a:pt x="1" y="68"/>
                </a:cubicBezTo>
                <a:cubicBezTo>
                  <a:pt x="1" y="68"/>
                  <a:pt x="1" y="68"/>
                  <a:pt x="1" y="68"/>
                </a:cubicBezTo>
                <a:cubicBezTo>
                  <a:pt x="1" y="68"/>
                  <a:pt x="1" y="68"/>
                  <a:pt x="1" y="68"/>
                </a:cubicBezTo>
                <a:cubicBezTo>
                  <a:pt x="1" y="68"/>
                  <a:pt x="1" y="68"/>
                  <a:pt x="1" y="68"/>
                </a:cubicBezTo>
                <a:cubicBezTo>
                  <a:pt x="1" y="68"/>
                  <a:pt x="1" y="68"/>
                  <a:pt x="1" y="68"/>
                </a:cubicBezTo>
                <a:cubicBezTo>
                  <a:pt x="1" y="68"/>
                  <a:pt x="1" y="68"/>
                  <a:pt x="1" y="68"/>
                </a:cubicBezTo>
                <a:cubicBezTo>
                  <a:pt x="1" y="68"/>
                  <a:pt x="1" y="68"/>
                  <a:pt x="1" y="68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12"/>
                  <a:pt x="2" y="114"/>
                  <a:pt x="4" y="114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14"/>
                  <a:pt x="43" y="114"/>
                  <a:pt x="43" y="114"/>
                </a:cubicBezTo>
                <a:cubicBezTo>
                  <a:pt x="43" y="114"/>
                  <a:pt x="43" y="114"/>
                  <a:pt x="43" y="114"/>
                </a:cubicBezTo>
                <a:cubicBezTo>
                  <a:pt x="43" y="114"/>
                  <a:pt x="43" y="114"/>
                  <a:pt x="43" y="114"/>
                </a:cubicBezTo>
                <a:cubicBezTo>
                  <a:pt x="43" y="114"/>
                  <a:pt x="43" y="114"/>
                  <a:pt x="43" y="114"/>
                </a:cubicBezTo>
                <a:cubicBezTo>
                  <a:pt x="43" y="114"/>
                  <a:pt x="43" y="114"/>
                  <a:pt x="43" y="114"/>
                </a:cubicBezTo>
                <a:cubicBezTo>
                  <a:pt x="43" y="114"/>
                  <a:pt x="43" y="114"/>
                  <a:pt x="43" y="114"/>
                </a:cubicBezTo>
                <a:cubicBezTo>
                  <a:pt x="43" y="114"/>
                  <a:pt x="43" y="114"/>
                  <a:pt x="43" y="114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45" y="113"/>
                  <a:pt x="45" y="113"/>
                  <a:pt x="45" y="113"/>
                </a:cubicBezTo>
                <a:cubicBezTo>
                  <a:pt x="45" y="113"/>
                  <a:pt x="45" y="113"/>
                  <a:pt x="45" y="113"/>
                </a:cubicBezTo>
                <a:cubicBezTo>
                  <a:pt x="45" y="113"/>
                  <a:pt x="45" y="113"/>
                  <a:pt x="45" y="113"/>
                </a:cubicBezTo>
                <a:cubicBezTo>
                  <a:pt x="45" y="113"/>
                  <a:pt x="45" y="113"/>
                  <a:pt x="45" y="113"/>
                </a:cubicBezTo>
                <a:cubicBezTo>
                  <a:pt x="45" y="113"/>
                  <a:pt x="45" y="113"/>
                  <a:pt x="45" y="113"/>
                </a:cubicBezTo>
                <a:cubicBezTo>
                  <a:pt x="45" y="113"/>
                  <a:pt x="45" y="113"/>
                  <a:pt x="45" y="113"/>
                </a:cubicBezTo>
                <a:cubicBezTo>
                  <a:pt x="45" y="113"/>
                  <a:pt x="45" y="113"/>
                  <a:pt x="45" y="113"/>
                </a:cubicBezTo>
                <a:cubicBezTo>
                  <a:pt x="45" y="113"/>
                  <a:pt x="45" y="113"/>
                  <a:pt x="45" y="113"/>
                </a:cubicBezTo>
                <a:cubicBezTo>
                  <a:pt x="46" y="112"/>
                  <a:pt x="46" y="112"/>
                  <a:pt x="46" y="112"/>
                </a:cubicBezTo>
                <a:cubicBezTo>
                  <a:pt x="66" y="91"/>
                  <a:pt x="87" y="71"/>
                  <a:pt x="108" y="50"/>
                </a:cubicBezTo>
                <a:cubicBezTo>
                  <a:pt x="111" y="46"/>
                  <a:pt x="113" y="42"/>
                  <a:pt x="113" y="37"/>
                </a:cubicBezTo>
                <a:cubicBezTo>
                  <a:pt x="113" y="37"/>
                  <a:pt x="113" y="37"/>
                  <a:pt x="113" y="37"/>
                </a:cubicBezTo>
                <a:close/>
                <a:moveTo>
                  <a:pt x="56" y="27"/>
                </a:moveTo>
                <a:cubicBezTo>
                  <a:pt x="56" y="27"/>
                  <a:pt x="56" y="27"/>
                  <a:pt x="56" y="27"/>
                </a:cubicBezTo>
                <a:cubicBezTo>
                  <a:pt x="61" y="32"/>
                  <a:pt x="61" y="32"/>
                  <a:pt x="61" y="32"/>
                </a:cubicBezTo>
                <a:cubicBezTo>
                  <a:pt x="17" y="77"/>
                  <a:pt x="17" y="77"/>
                  <a:pt x="17" y="77"/>
                </a:cubicBezTo>
                <a:cubicBezTo>
                  <a:pt x="11" y="71"/>
                  <a:pt x="11" y="71"/>
                  <a:pt x="11" y="71"/>
                </a:cubicBezTo>
                <a:cubicBezTo>
                  <a:pt x="56" y="27"/>
                  <a:pt x="56" y="27"/>
                  <a:pt x="56" y="27"/>
                </a:cubicBezTo>
                <a:close/>
                <a:moveTo>
                  <a:pt x="9" y="104"/>
                </a:moveTo>
                <a:cubicBezTo>
                  <a:pt x="9" y="104"/>
                  <a:pt x="9" y="104"/>
                  <a:pt x="9" y="104"/>
                </a:cubicBezTo>
                <a:cubicBezTo>
                  <a:pt x="9" y="82"/>
                  <a:pt x="9" y="82"/>
                  <a:pt x="9" y="82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9" y="104"/>
                  <a:pt x="9" y="104"/>
                  <a:pt x="9" y="104"/>
                </a:cubicBezTo>
                <a:close/>
                <a:moveTo>
                  <a:pt x="21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65" y="36"/>
                  <a:pt x="65" y="36"/>
                  <a:pt x="65" y="36"/>
                </a:cubicBezTo>
                <a:cubicBezTo>
                  <a:pt x="77" y="48"/>
                  <a:pt x="77" y="48"/>
                  <a:pt x="77" y="48"/>
                </a:cubicBezTo>
                <a:cubicBezTo>
                  <a:pt x="32" y="93"/>
                  <a:pt x="32" y="93"/>
                  <a:pt x="32" y="93"/>
                </a:cubicBezTo>
                <a:cubicBezTo>
                  <a:pt x="21" y="81"/>
                  <a:pt x="21" y="81"/>
                  <a:pt x="21" y="81"/>
                </a:cubicBezTo>
                <a:close/>
                <a:moveTo>
                  <a:pt x="42" y="102"/>
                </a:moveTo>
                <a:cubicBezTo>
                  <a:pt x="42" y="102"/>
                  <a:pt x="42" y="102"/>
                  <a:pt x="42" y="102"/>
                </a:cubicBezTo>
                <a:cubicBezTo>
                  <a:pt x="37" y="97"/>
                  <a:pt x="37" y="97"/>
                  <a:pt x="37" y="97"/>
                </a:cubicBezTo>
                <a:cubicBezTo>
                  <a:pt x="81" y="52"/>
                  <a:pt x="81" y="52"/>
                  <a:pt x="81" y="52"/>
                </a:cubicBezTo>
                <a:cubicBezTo>
                  <a:pt x="87" y="58"/>
                  <a:pt x="87" y="58"/>
                  <a:pt x="87" y="58"/>
                </a:cubicBezTo>
                <a:cubicBezTo>
                  <a:pt x="42" y="102"/>
                  <a:pt x="42" y="102"/>
                  <a:pt x="42" y="102"/>
                </a:cubicBezTo>
                <a:close/>
                <a:moveTo>
                  <a:pt x="104" y="37"/>
                </a:moveTo>
                <a:cubicBezTo>
                  <a:pt x="104" y="37"/>
                  <a:pt x="104" y="37"/>
                  <a:pt x="104" y="37"/>
                </a:cubicBezTo>
                <a:cubicBezTo>
                  <a:pt x="104" y="37"/>
                  <a:pt x="104" y="37"/>
                  <a:pt x="104" y="37"/>
                </a:cubicBezTo>
                <a:cubicBezTo>
                  <a:pt x="104" y="39"/>
                  <a:pt x="103" y="42"/>
                  <a:pt x="101" y="43"/>
                </a:cubicBezTo>
                <a:cubicBezTo>
                  <a:pt x="97" y="47"/>
                  <a:pt x="97" y="47"/>
                  <a:pt x="97" y="47"/>
                </a:cubicBezTo>
                <a:cubicBezTo>
                  <a:pt x="94" y="50"/>
                  <a:pt x="94" y="50"/>
                  <a:pt x="94" y="50"/>
                </a:cubicBezTo>
                <a:cubicBezTo>
                  <a:pt x="93" y="51"/>
                  <a:pt x="93" y="51"/>
                  <a:pt x="93" y="51"/>
                </a:cubicBezTo>
                <a:cubicBezTo>
                  <a:pt x="62" y="20"/>
                  <a:pt x="62" y="20"/>
                  <a:pt x="62" y="20"/>
                </a:cubicBezTo>
                <a:cubicBezTo>
                  <a:pt x="66" y="16"/>
                  <a:pt x="66" y="16"/>
                  <a:pt x="66" y="16"/>
                </a:cubicBezTo>
                <a:cubicBezTo>
                  <a:pt x="70" y="12"/>
                  <a:pt x="70" y="12"/>
                  <a:pt x="70" y="12"/>
                </a:cubicBezTo>
                <a:cubicBezTo>
                  <a:pt x="72" y="10"/>
                  <a:pt x="74" y="10"/>
                  <a:pt x="76" y="10"/>
                </a:cubicBezTo>
                <a:cubicBezTo>
                  <a:pt x="78" y="10"/>
                  <a:pt x="80" y="10"/>
                  <a:pt x="81" y="12"/>
                </a:cubicBezTo>
                <a:cubicBezTo>
                  <a:pt x="101" y="32"/>
                  <a:pt x="101" y="32"/>
                  <a:pt x="101" y="32"/>
                </a:cubicBezTo>
                <a:cubicBezTo>
                  <a:pt x="103" y="33"/>
                  <a:pt x="104" y="35"/>
                  <a:pt x="104" y="3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Rectangle 24"/>
          <p:cNvSpPr>
            <a:spLocks noChangeArrowheads="1"/>
          </p:cNvSpPr>
          <p:nvPr/>
        </p:nvSpPr>
        <p:spPr bwMode="auto">
          <a:xfrm>
            <a:off x="6434906" y="1549382"/>
            <a:ext cx="224155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54" name="Rectangle 24"/>
          <p:cNvSpPr>
            <a:spLocks noChangeArrowheads="1"/>
          </p:cNvSpPr>
          <p:nvPr/>
        </p:nvSpPr>
        <p:spPr bwMode="auto">
          <a:xfrm>
            <a:off x="6434906" y="2315195"/>
            <a:ext cx="224155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6434906" y="3083125"/>
            <a:ext cx="224155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56" name="Rectangle 24"/>
          <p:cNvSpPr>
            <a:spLocks noChangeArrowheads="1"/>
          </p:cNvSpPr>
          <p:nvPr/>
        </p:nvSpPr>
        <p:spPr bwMode="auto">
          <a:xfrm>
            <a:off x="421456" y="1549382"/>
            <a:ext cx="224155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57" name="Rectangle 24"/>
          <p:cNvSpPr>
            <a:spLocks noChangeArrowheads="1"/>
          </p:cNvSpPr>
          <p:nvPr/>
        </p:nvSpPr>
        <p:spPr bwMode="auto">
          <a:xfrm>
            <a:off x="421456" y="2315195"/>
            <a:ext cx="224155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58" name="Rectangle 24"/>
          <p:cNvSpPr>
            <a:spLocks noChangeArrowheads="1"/>
          </p:cNvSpPr>
          <p:nvPr/>
        </p:nvSpPr>
        <p:spPr bwMode="auto">
          <a:xfrm>
            <a:off x="421456" y="3083125"/>
            <a:ext cx="224155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59" name="Rectangle 24"/>
          <p:cNvSpPr>
            <a:spLocks noChangeArrowheads="1"/>
          </p:cNvSpPr>
          <p:nvPr/>
        </p:nvSpPr>
        <p:spPr bwMode="auto">
          <a:xfrm>
            <a:off x="3923928" y="2081461"/>
            <a:ext cx="129614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923928" y="2591337"/>
            <a:ext cx="129614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>
                <a:solidFill>
                  <a:srgbClr val="F8F8F8">
                    <a:lumMod val="50000"/>
                  </a:srgbClr>
                </a:solidFill>
              </a:rPr>
              <a:t>We have many PowerPoint templates that has been specifically designed. 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5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1" dur="1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5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1" dur="1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35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6" dur="1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5" presetClass="emph" presetSubtype="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1" dur="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8" fill="hold" grpId="0" nodeType="withEffect" p14:presetBounceEnd="6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8" fill="hold" grpId="0" nodeType="withEffect" p14:presetBounceEnd="6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8" fill="hold" grpId="0" nodeType="withEffect" p14:presetBounceEnd="6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2" fill="hold" grpId="0" nodeType="withEffect" p14:presetBounceEnd="6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2" fill="hold" grpId="0" nodeType="withEffect" p14:presetBounceEnd="6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2" fill="hold" grpId="0" nodeType="withEffect" p14:presetBounceEnd="6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/>
          <p:bldP spid="15" grpId="0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5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1" dur="1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5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1" dur="1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35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6" dur="1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5" presetClass="emph" presetSubtype="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1" dur="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8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8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8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2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2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/>
          <p:bldP spid="15" grpId="0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63550" y="194692"/>
            <a:ext cx="153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六</a:t>
            </a:r>
            <a:r>
              <a:rPr lang="zh-CN" altLang="en-US" sz="2000" b="1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</a:t>
            </a:r>
            <a:r>
              <a:rPr lang="zh-CN" altLang="en-US" sz="2000" b="1" dirty="0" smtClean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递进关系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V="1">
            <a:off x="1522064" y="1960763"/>
            <a:ext cx="0" cy="809625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V="1">
            <a:off x="2902471" y="2770388"/>
            <a:ext cx="0" cy="808038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5350743" y="2770388"/>
            <a:ext cx="0" cy="808038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V="1">
            <a:off x="4126607" y="1960763"/>
            <a:ext cx="0" cy="809625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V="1">
            <a:off x="6573292" y="1960763"/>
            <a:ext cx="0" cy="809625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1283939" y="1724225"/>
            <a:ext cx="474663" cy="47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3890070" y="1724225"/>
            <a:ext cx="473075" cy="4746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5111030" y="3340300"/>
            <a:ext cx="476250" cy="4778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7799016" y="2770388"/>
            <a:ext cx="0" cy="808038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Oval 20"/>
          <p:cNvSpPr>
            <a:spLocks noChangeArrowheads="1"/>
          </p:cNvSpPr>
          <p:nvPr/>
        </p:nvSpPr>
        <p:spPr bwMode="auto">
          <a:xfrm>
            <a:off x="7562478" y="3340300"/>
            <a:ext cx="473075" cy="4778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2665933" y="3340300"/>
            <a:ext cx="473075" cy="4778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Oval 22"/>
          <p:cNvSpPr>
            <a:spLocks noChangeArrowheads="1"/>
          </p:cNvSpPr>
          <p:nvPr/>
        </p:nvSpPr>
        <p:spPr bwMode="auto">
          <a:xfrm>
            <a:off x="6336755" y="1724225"/>
            <a:ext cx="473075" cy="47466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5"/>
          <p:cNvSpPr/>
          <p:nvPr/>
        </p:nvSpPr>
        <p:spPr bwMode="auto">
          <a:xfrm>
            <a:off x="805770" y="2525813"/>
            <a:ext cx="1424666" cy="487564"/>
          </a:xfrm>
          <a:custGeom>
            <a:avLst/>
            <a:gdLst>
              <a:gd name="T0" fmla="*/ 490 w 591"/>
              <a:gd name="T1" fmla="*/ 0 h 202"/>
              <a:gd name="T2" fmla="*/ 101 w 591"/>
              <a:gd name="T3" fmla="*/ 0 h 202"/>
              <a:gd name="T4" fmla="*/ 0 w 591"/>
              <a:gd name="T5" fmla="*/ 101 h 202"/>
              <a:gd name="T6" fmla="*/ 101 w 591"/>
              <a:gd name="T7" fmla="*/ 202 h 202"/>
              <a:gd name="T8" fmla="*/ 490 w 591"/>
              <a:gd name="T9" fmla="*/ 202 h 202"/>
              <a:gd name="T10" fmla="*/ 591 w 591"/>
              <a:gd name="T11" fmla="*/ 101 h 202"/>
              <a:gd name="T12" fmla="*/ 490 w 591"/>
              <a:gd name="T13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1" h="202">
                <a:moveTo>
                  <a:pt x="490" y="0"/>
                </a:moveTo>
                <a:cubicBezTo>
                  <a:pt x="101" y="0"/>
                  <a:pt x="101" y="0"/>
                  <a:pt x="101" y="0"/>
                </a:cubicBezTo>
                <a:cubicBezTo>
                  <a:pt x="46" y="0"/>
                  <a:pt x="0" y="46"/>
                  <a:pt x="0" y="101"/>
                </a:cubicBezTo>
                <a:cubicBezTo>
                  <a:pt x="0" y="157"/>
                  <a:pt x="46" y="202"/>
                  <a:pt x="101" y="202"/>
                </a:cubicBezTo>
                <a:cubicBezTo>
                  <a:pt x="490" y="202"/>
                  <a:pt x="490" y="202"/>
                  <a:pt x="490" y="202"/>
                </a:cubicBezTo>
                <a:cubicBezTo>
                  <a:pt x="546" y="202"/>
                  <a:pt x="591" y="157"/>
                  <a:pt x="591" y="101"/>
                </a:cubicBezTo>
                <a:cubicBezTo>
                  <a:pt x="591" y="46"/>
                  <a:pt x="546" y="0"/>
                  <a:pt x="4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6"/>
          <p:cNvSpPr/>
          <p:nvPr/>
        </p:nvSpPr>
        <p:spPr bwMode="auto">
          <a:xfrm>
            <a:off x="2379595" y="2525813"/>
            <a:ext cx="1045752" cy="487564"/>
          </a:xfrm>
          <a:custGeom>
            <a:avLst/>
            <a:gdLst>
              <a:gd name="T0" fmla="*/ 334 w 434"/>
              <a:gd name="T1" fmla="*/ 0 h 202"/>
              <a:gd name="T2" fmla="*/ 0 w 434"/>
              <a:gd name="T3" fmla="*/ 0 h 202"/>
              <a:gd name="T4" fmla="*/ 60 w 434"/>
              <a:gd name="T5" fmla="*/ 101 h 202"/>
              <a:gd name="T6" fmla="*/ 0 w 434"/>
              <a:gd name="T7" fmla="*/ 202 h 202"/>
              <a:gd name="T8" fmla="*/ 334 w 434"/>
              <a:gd name="T9" fmla="*/ 202 h 202"/>
              <a:gd name="T10" fmla="*/ 434 w 434"/>
              <a:gd name="T11" fmla="*/ 101 h 202"/>
              <a:gd name="T12" fmla="*/ 334 w 434"/>
              <a:gd name="T13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4" h="202">
                <a:moveTo>
                  <a:pt x="334" y="0"/>
                </a:moveTo>
                <a:cubicBezTo>
                  <a:pt x="0" y="0"/>
                  <a:pt x="0" y="0"/>
                  <a:pt x="0" y="0"/>
                </a:cubicBezTo>
                <a:cubicBezTo>
                  <a:pt x="36" y="20"/>
                  <a:pt x="60" y="58"/>
                  <a:pt x="60" y="101"/>
                </a:cubicBezTo>
                <a:cubicBezTo>
                  <a:pt x="60" y="145"/>
                  <a:pt x="36" y="183"/>
                  <a:pt x="0" y="202"/>
                </a:cubicBezTo>
                <a:cubicBezTo>
                  <a:pt x="334" y="202"/>
                  <a:pt x="334" y="202"/>
                  <a:pt x="334" y="202"/>
                </a:cubicBezTo>
                <a:cubicBezTo>
                  <a:pt x="389" y="202"/>
                  <a:pt x="434" y="157"/>
                  <a:pt x="434" y="101"/>
                </a:cubicBezTo>
                <a:cubicBezTo>
                  <a:pt x="434" y="46"/>
                  <a:pt x="389" y="0"/>
                  <a:pt x="3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7"/>
          <p:cNvSpPr/>
          <p:nvPr/>
        </p:nvSpPr>
        <p:spPr bwMode="auto">
          <a:xfrm>
            <a:off x="3603732" y="2525813"/>
            <a:ext cx="1045752" cy="487564"/>
          </a:xfrm>
          <a:custGeom>
            <a:avLst/>
            <a:gdLst>
              <a:gd name="T0" fmla="*/ 333 w 434"/>
              <a:gd name="T1" fmla="*/ 0 h 202"/>
              <a:gd name="T2" fmla="*/ 0 w 434"/>
              <a:gd name="T3" fmla="*/ 0 h 202"/>
              <a:gd name="T4" fmla="*/ 60 w 434"/>
              <a:gd name="T5" fmla="*/ 101 h 202"/>
              <a:gd name="T6" fmla="*/ 0 w 434"/>
              <a:gd name="T7" fmla="*/ 202 h 202"/>
              <a:gd name="T8" fmla="*/ 333 w 434"/>
              <a:gd name="T9" fmla="*/ 202 h 202"/>
              <a:gd name="T10" fmla="*/ 434 w 434"/>
              <a:gd name="T11" fmla="*/ 101 h 202"/>
              <a:gd name="T12" fmla="*/ 333 w 434"/>
              <a:gd name="T13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4" h="202">
                <a:moveTo>
                  <a:pt x="333" y="0"/>
                </a:moveTo>
                <a:cubicBezTo>
                  <a:pt x="0" y="0"/>
                  <a:pt x="0" y="0"/>
                  <a:pt x="0" y="0"/>
                </a:cubicBezTo>
                <a:cubicBezTo>
                  <a:pt x="35" y="20"/>
                  <a:pt x="60" y="58"/>
                  <a:pt x="60" y="101"/>
                </a:cubicBezTo>
                <a:cubicBezTo>
                  <a:pt x="60" y="145"/>
                  <a:pt x="35" y="183"/>
                  <a:pt x="0" y="202"/>
                </a:cubicBezTo>
                <a:cubicBezTo>
                  <a:pt x="333" y="202"/>
                  <a:pt x="333" y="202"/>
                  <a:pt x="333" y="202"/>
                </a:cubicBezTo>
                <a:cubicBezTo>
                  <a:pt x="389" y="202"/>
                  <a:pt x="434" y="157"/>
                  <a:pt x="434" y="101"/>
                </a:cubicBezTo>
                <a:cubicBezTo>
                  <a:pt x="434" y="46"/>
                  <a:pt x="389" y="0"/>
                  <a:pt x="3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8"/>
          <p:cNvSpPr/>
          <p:nvPr/>
        </p:nvSpPr>
        <p:spPr bwMode="auto">
          <a:xfrm>
            <a:off x="4824921" y="2525813"/>
            <a:ext cx="1048468" cy="487564"/>
          </a:xfrm>
          <a:custGeom>
            <a:avLst/>
            <a:gdLst>
              <a:gd name="T0" fmla="*/ 334 w 435"/>
              <a:gd name="T1" fmla="*/ 0 h 202"/>
              <a:gd name="T2" fmla="*/ 0 w 435"/>
              <a:gd name="T3" fmla="*/ 0 h 202"/>
              <a:gd name="T4" fmla="*/ 60 w 435"/>
              <a:gd name="T5" fmla="*/ 101 h 202"/>
              <a:gd name="T6" fmla="*/ 0 w 435"/>
              <a:gd name="T7" fmla="*/ 202 h 202"/>
              <a:gd name="T8" fmla="*/ 334 w 435"/>
              <a:gd name="T9" fmla="*/ 202 h 202"/>
              <a:gd name="T10" fmla="*/ 435 w 435"/>
              <a:gd name="T11" fmla="*/ 101 h 202"/>
              <a:gd name="T12" fmla="*/ 334 w 435"/>
              <a:gd name="T13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" h="202">
                <a:moveTo>
                  <a:pt x="334" y="0"/>
                </a:moveTo>
                <a:cubicBezTo>
                  <a:pt x="0" y="0"/>
                  <a:pt x="0" y="0"/>
                  <a:pt x="0" y="0"/>
                </a:cubicBezTo>
                <a:cubicBezTo>
                  <a:pt x="36" y="20"/>
                  <a:pt x="60" y="58"/>
                  <a:pt x="60" y="101"/>
                </a:cubicBezTo>
                <a:cubicBezTo>
                  <a:pt x="60" y="145"/>
                  <a:pt x="36" y="183"/>
                  <a:pt x="0" y="202"/>
                </a:cubicBezTo>
                <a:cubicBezTo>
                  <a:pt x="334" y="202"/>
                  <a:pt x="334" y="202"/>
                  <a:pt x="334" y="202"/>
                </a:cubicBezTo>
                <a:cubicBezTo>
                  <a:pt x="390" y="202"/>
                  <a:pt x="435" y="157"/>
                  <a:pt x="435" y="101"/>
                </a:cubicBezTo>
                <a:cubicBezTo>
                  <a:pt x="435" y="46"/>
                  <a:pt x="390" y="0"/>
                  <a:pt x="3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9"/>
          <p:cNvSpPr/>
          <p:nvPr/>
        </p:nvSpPr>
        <p:spPr bwMode="auto">
          <a:xfrm>
            <a:off x="6050646" y="2525813"/>
            <a:ext cx="1048468" cy="487564"/>
          </a:xfrm>
          <a:custGeom>
            <a:avLst/>
            <a:gdLst>
              <a:gd name="T0" fmla="*/ 334 w 435"/>
              <a:gd name="T1" fmla="*/ 0 h 202"/>
              <a:gd name="T2" fmla="*/ 0 w 435"/>
              <a:gd name="T3" fmla="*/ 0 h 202"/>
              <a:gd name="T4" fmla="*/ 60 w 435"/>
              <a:gd name="T5" fmla="*/ 101 h 202"/>
              <a:gd name="T6" fmla="*/ 0 w 435"/>
              <a:gd name="T7" fmla="*/ 202 h 202"/>
              <a:gd name="T8" fmla="*/ 334 w 435"/>
              <a:gd name="T9" fmla="*/ 202 h 202"/>
              <a:gd name="T10" fmla="*/ 435 w 435"/>
              <a:gd name="T11" fmla="*/ 101 h 202"/>
              <a:gd name="T12" fmla="*/ 334 w 435"/>
              <a:gd name="T13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" h="202">
                <a:moveTo>
                  <a:pt x="334" y="0"/>
                </a:moveTo>
                <a:cubicBezTo>
                  <a:pt x="0" y="0"/>
                  <a:pt x="0" y="0"/>
                  <a:pt x="0" y="0"/>
                </a:cubicBezTo>
                <a:cubicBezTo>
                  <a:pt x="36" y="20"/>
                  <a:pt x="60" y="58"/>
                  <a:pt x="60" y="101"/>
                </a:cubicBezTo>
                <a:cubicBezTo>
                  <a:pt x="60" y="145"/>
                  <a:pt x="36" y="183"/>
                  <a:pt x="0" y="202"/>
                </a:cubicBezTo>
                <a:cubicBezTo>
                  <a:pt x="334" y="202"/>
                  <a:pt x="334" y="202"/>
                  <a:pt x="334" y="202"/>
                </a:cubicBezTo>
                <a:cubicBezTo>
                  <a:pt x="389" y="202"/>
                  <a:pt x="435" y="157"/>
                  <a:pt x="435" y="101"/>
                </a:cubicBezTo>
                <a:cubicBezTo>
                  <a:pt x="435" y="46"/>
                  <a:pt x="389" y="0"/>
                  <a:pt x="3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18"/>
          <p:cNvSpPr/>
          <p:nvPr/>
        </p:nvSpPr>
        <p:spPr bwMode="auto">
          <a:xfrm>
            <a:off x="7276140" y="2525813"/>
            <a:ext cx="1045752" cy="487564"/>
          </a:xfrm>
          <a:custGeom>
            <a:avLst/>
            <a:gdLst>
              <a:gd name="T0" fmla="*/ 333 w 434"/>
              <a:gd name="T1" fmla="*/ 0 h 202"/>
              <a:gd name="T2" fmla="*/ 0 w 434"/>
              <a:gd name="T3" fmla="*/ 0 h 202"/>
              <a:gd name="T4" fmla="*/ 60 w 434"/>
              <a:gd name="T5" fmla="*/ 101 h 202"/>
              <a:gd name="T6" fmla="*/ 0 w 434"/>
              <a:gd name="T7" fmla="*/ 202 h 202"/>
              <a:gd name="T8" fmla="*/ 333 w 434"/>
              <a:gd name="T9" fmla="*/ 202 h 202"/>
              <a:gd name="T10" fmla="*/ 434 w 434"/>
              <a:gd name="T11" fmla="*/ 101 h 202"/>
              <a:gd name="T12" fmla="*/ 333 w 434"/>
              <a:gd name="T13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4" h="202">
                <a:moveTo>
                  <a:pt x="333" y="0"/>
                </a:moveTo>
                <a:cubicBezTo>
                  <a:pt x="0" y="0"/>
                  <a:pt x="0" y="0"/>
                  <a:pt x="0" y="0"/>
                </a:cubicBezTo>
                <a:cubicBezTo>
                  <a:pt x="35" y="20"/>
                  <a:pt x="60" y="58"/>
                  <a:pt x="60" y="101"/>
                </a:cubicBezTo>
                <a:cubicBezTo>
                  <a:pt x="60" y="145"/>
                  <a:pt x="35" y="183"/>
                  <a:pt x="0" y="202"/>
                </a:cubicBezTo>
                <a:cubicBezTo>
                  <a:pt x="333" y="202"/>
                  <a:pt x="333" y="202"/>
                  <a:pt x="333" y="202"/>
                </a:cubicBezTo>
                <a:cubicBezTo>
                  <a:pt x="389" y="202"/>
                  <a:pt x="434" y="157"/>
                  <a:pt x="434" y="101"/>
                </a:cubicBezTo>
                <a:cubicBezTo>
                  <a:pt x="434" y="46"/>
                  <a:pt x="389" y="0"/>
                  <a:pt x="3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10"/>
          <p:cNvSpPr>
            <a:spLocks noEditPoints="1"/>
          </p:cNvSpPr>
          <p:nvPr/>
        </p:nvSpPr>
        <p:spPr bwMode="auto">
          <a:xfrm>
            <a:off x="1433164" y="1842106"/>
            <a:ext cx="177800" cy="238900"/>
          </a:xfrm>
          <a:custGeom>
            <a:avLst/>
            <a:gdLst>
              <a:gd name="T0" fmla="*/ 96 w 145"/>
              <a:gd name="T1" fmla="*/ 71 h 195"/>
              <a:gd name="T2" fmla="*/ 72 w 145"/>
              <a:gd name="T3" fmla="*/ 81 h 195"/>
              <a:gd name="T4" fmla="*/ 60 w 145"/>
              <a:gd name="T5" fmla="*/ 79 h 195"/>
              <a:gd name="T6" fmla="*/ 49 w 145"/>
              <a:gd name="T7" fmla="*/ 71 h 195"/>
              <a:gd name="T8" fmla="*/ 43 w 145"/>
              <a:gd name="T9" fmla="*/ 71 h 195"/>
              <a:gd name="T10" fmla="*/ 43 w 145"/>
              <a:gd name="T11" fmla="*/ 78 h 195"/>
              <a:gd name="T12" fmla="*/ 56 w 145"/>
              <a:gd name="T13" fmla="*/ 87 h 195"/>
              <a:gd name="T14" fmla="*/ 72 w 145"/>
              <a:gd name="T15" fmla="*/ 90 h 195"/>
              <a:gd name="T16" fmla="*/ 102 w 145"/>
              <a:gd name="T17" fmla="*/ 78 h 195"/>
              <a:gd name="T18" fmla="*/ 102 w 145"/>
              <a:gd name="T19" fmla="*/ 71 h 195"/>
              <a:gd name="T20" fmla="*/ 96 w 145"/>
              <a:gd name="T21" fmla="*/ 71 h 195"/>
              <a:gd name="T22" fmla="*/ 106 w 145"/>
              <a:gd name="T23" fmla="*/ 170 h 195"/>
              <a:gd name="T24" fmla="*/ 106 w 145"/>
              <a:gd name="T25" fmla="*/ 170 h 195"/>
              <a:gd name="T26" fmla="*/ 39 w 145"/>
              <a:gd name="T27" fmla="*/ 170 h 195"/>
              <a:gd name="T28" fmla="*/ 34 w 145"/>
              <a:gd name="T29" fmla="*/ 174 h 195"/>
              <a:gd name="T30" fmla="*/ 39 w 145"/>
              <a:gd name="T31" fmla="*/ 179 h 195"/>
              <a:gd name="T32" fmla="*/ 106 w 145"/>
              <a:gd name="T33" fmla="*/ 179 h 195"/>
              <a:gd name="T34" fmla="*/ 111 w 145"/>
              <a:gd name="T35" fmla="*/ 174 h 195"/>
              <a:gd name="T36" fmla="*/ 106 w 145"/>
              <a:gd name="T37" fmla="*/ 170 h 195"/>
              <a:gd name="T38" fmla="*/ 145 w 145"/>
              <a:gd name="T39" fmla="*/ 75 h 195"/>
              <a:gd name="T40" fmla="*/ 145 w 145"/>
              <a:gd name="T41" fmla="*/ 75 h 195"/>
              <a:gd name="T42" fmla="*/ 124 w 145"/>
              <a:gd name="T43" fmla="*/ 22 h 195"/>
              <a:gd name="T44" fmla="*/ 72 w 145"/>
              <a:gd name="T45" fmla="*/ 0 h 195"/>
              <a:gd name="T46" fmla="*/ 21 w 145"/>
              <a:gd name="T47" fmla="*/ 22 h 195"/>
              <a:gd name="T48" fmla="*/ 0 w 145"/>
              <a:gd name="T49" fmla="*/ 75 h 195"/>
              <a:gd name="T50" fmla="*/ 9 w 145"/>
              <a:gd name="T51" fmla="*/ 112 h 195"/>
              <a:gd name="T52" fmla="*/ 9 w 145"/>
              <a:gd name="T53" fmla="*/ 112 h 195"/>
              <a:gd name="T54" fmla="*/ 31 w 145"/>
              <a:gd name="T55" fmla="*/ 137 h 195"/>
              <a:gd name="T56" fmla="*/ 31 w 145"/>
              <a:gd name="T57" fmla="*/ 158 h 195"/>
              <a:gd name="T58" fmla="*/ 39 w 145"/>
              <a:gd name="T59" fmla="*/ 166 h 195"/>
              <a:gd name="T60" fmla="*/ 106 w 145"/>
              <a:gd name="T61" fmla="*/ 166 h 195"/>
              <a:gd name="T62" fmla="*/ 114 w 145"/>
              <a:gd name="T63" fmla="*/ 158 h 195"/>
              <a:gd name="T64" fmla="*/ 114 w 145"/>
              <a:gd name="T65" fmla="*/ 137 h 195"/>
              <a:gd name="T66" fmla="*/ 136 w 145"/>
              <a:gd name="T67" fmla="*/ 112 h 195"/>
              <a:gd name="T68" fmla="*/ 136 w 145"/>
              <a:gd name="T69" fmla="*/ 112 h 195"/>
              <a:gd name="T70" fmla="*/ 145 w 145"/>
              <a:gd name="T71" fmla="*/ 75 h 195"/>
              <a:gd name="T72" fmla="*/ 123 w 145"/>
              <a:gd name="T73" fmla="*/ 104 h 195"/>
              <a:gd name="T74" fmla="*/ 123 w 145"/>
              <a:gd name="T75" fmla="*/ 104 h 195"/>
              <a:gd name="T76" fmla="*/ 123 w 145"/>
              <a:gd name="T77" fmla="*/ 104 h 195"/>
              <a:gd name="T78" fmla="*/ 123 w 145"/>
              <a:gd name="T79" fmla="*/ 104 h 195"/>
              <a:gd name="T80" fmla="*/ 102 w 145"/>
              <a:gd name="T81" fmla="*/ 126 h 195"/>
              <a:gd name="T82" fmla="*/ 99 w 145"/>
              <a:gd name="T83" fmla="*/ 133 h 195"/>
              <a:gd name="T84" fmla="*/ 99 w 145"/>
              <a:gd name="T85" fmla="*/ 133 h 195"/>
              <a:gd name="T86" fmla="*/ 99 w 145"/>
              <a:gd name="T87" fmla="*/ 150 h 195"/>
              <a:gd name="T88" fmla="*/ 46 w 145"/>
              <a:gd name="T89" fmla="*/ 150 h 195"/>
              <a:gd name="T90" fmla="*/ 46 w 145"/>
              <a:gd name="T91" fmla="*/ 133 h 195"/>
              <a:gd name="T92" fmla="*/ 42 w 145"/>
              <a:gd name="T93" fmla="*/ 126 h 195"/>
              <a:gd name="T94" fmla="*/ 22 w 145"/>
              <a:gd name="T95" fmla="*/ 104 h 195"/>
              <a:gd name="T96" fmla="*/ 22 w 145"/>
              <a:gd name="T97" fmla="*/ 104 h 195"/>
              <a:gd name="T98" fmla="*/ 14 w 145"/>
              <a:gd name="T99" fmla="*/ 75 h 195"/>
              <a:gd name="T100" fmla="*/ 31 w 145"/>
              <a:gd name="T101" fmla="*/ 33 h 195"/>
              <a:gd name="T102" fmla="*/ 72 w 145"/>
              <a:gd name="T103" fmla="*/ 15 h 195"/>
              <a:gd name="T104" fmla="*/ 113 w 145"/>
              <a:gd name="T105" fmla="*/ 33 h 195"/>
              <a:gd name="T106" fmla="*/ 130 w 145"/>
              <a:gd name="T107" fmla="*/ 75 h 195"/>
              <a:gd name="T108" fmla="*/ 123 w 145"/>
              <a:gd name="T109" fmla="*/ 104 h 195"/>
              <a:gd name="T110" fmla="*/ 92 w 145"/>
              <a:gd name="T111" fmla="*/ 186 h 195"/>
              <a:gd name="T112" fmla="*/ 92 w 145"/>
              <a:gd name="T113" fmla="*/ 186 h 195"/>
              <a:gd name="T114" fmla="*/ 53 w 145"/>
              <a:gd name="T115" fmla="*/ 186 h 195"/>
              <a:gd name="T116" fmla="*/ 48 w 145"/>
              <a:gd name="T117" fmla="*/ 190 h 195"/>
              <a:gd name="T118" fmla="*/ 53 w 145"/>
              <a:gd name="T119" fmla="*/ 195 h 195"/>
              <a:gd name="T120" fmla="*/ 92 w 145"/>
              <a:gd name="T121" fmla="*/ 195 h 195"/>
              <a:gd name="T122" fmla="*/ 96 w 145"/>
              <a:gd name="T123" fmla="*/ 190 h 195"/>
              <a:gd name="T124" fmla="*/ 92 w 145"/>
              <a:gd name="T125" fmla="*/ 186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" h="195">
                <a:moveTo>
                  <a:pt x="96" y="71"/>
                </a:moveTo>
                <a:cubicBezTo>
                  <a:pt x="90" y="77"/>
                  <a:pt x="82" y="81"/>
                  <a:pt x="72" y="81"/>
                </a:cubicBezTo>
                <a:cubicBezTo>
                  <a:pt x="68" y="81"/>
                  <a:pt x="63" y="80"/>
                  <a:pt x="60" y="79"/>
                </a:cubicBezTo>
                <a:cubicBezTo>
                  <a:pt x="56" y="77"/>
                  <a:pt x="52" y="74"/>
                  <a:pt x="49" y="71"/>
                </a:cubicBezTo>
                <a:cubicBezTo>
                  <a:pt x="47" y="69"/>
                  <a:pt x="44" y="69"/>
                  <a:pt x="43" y="71"/>
                </a:cubicBezTo>
                <a:cubicBezTo>
                  <a:pt x="41" y="73"/>
                  <a:pt x="41" y="76"/>
                  <a:pt x="43" y="78"/>
                </a:cubicBezTo>
                <a:cubicBezTo>
                  <a:pt x="46" y="82"/>
                  <a:pt x="51" y="85"/>
                  <a:pt x="56" y="87"/>
                </a:cubicBezTo>
                <a:cubicBezTo>
                  <a:pt x="61" y="89"/>
                  <a:pt x="67" y="90"/>
                  <a:pt x="72" y="90"/>
                </a:cubicBezTo>
                <a:cubicBezTo>
                  <a:pt x="84" y="90"/>
                  <a:pt x="95" y="85"/>
                  <a:pt x="102" y="78"/>
                </a:cubicBezTo>
                <a:cubicBezTo>
                  <a:pt x="104" y="76"/>
                  <a:pt x="104" y="73"/>
                  <a:pt x="102" y="71"/>
                </a:cubicBezTo>
                <a:cubicBezTo>
                  <a:pt x="100" y="69"/>
                  <a:pt x="98" y="69"/>
                  <a:pt x="96" y="71"/>
                </a:cubicBezTo>
                <a:close/>
                <a:moveTo>
                  <a:pt x="106" y="170"/>
                </a:moveTo>
                <a:cubicBezTo>
                  <a:pt x="106" y="170"/>
                  <a:pt x="106" y="170"/>
                  <a:pt x="106" y="170"/>
                </a:cubicBezTo>
                <a:cubicBezTo>
                  <a:pt x="39" y="170"/>
                  <a:pt x="39" y="170"/>
                  <a:pt x="39" y="170"/>
                </a:cubicBezTo>
                <a:cubicBezTo>
                  <a:pt x="36" y="170"/>
                  <a:pt x="34" y="172"/>
                  <a:pt x="34" y="174"/>
                </a:cubicBezTo>
                <a:cubicBezTo>
                  <a:pt x="34" y="177"/>
                  <a:pt x="36" y="179"/>
                  <a:pt x="39" y="179"/>
                </a:cubicBezTo>
                <a:cubicBezTo>
                  <a:pt x="106" y="179"/>
                  <a:pt x="106" y="179"/>
                  <a:pt x="106" y="179"/>
                </a:cubicBezTo>
                <a:cubicBezTo>
                  <a:pt x="109" y="179"/>
                  <a:pt x="111" y="177"/>
                  <a:pt x="111" y="174"/>
                </a:cubicBezTo>
                <a:cubicBezTo>
                  <a:pt x="111" y="172"/>
                  <a:pt x="109" y="170"/>
                  <a:pt x="106" y="170"/>
                </a:cubicBezTo>
                <a:close/>
                <a:moveTo>
                  <a:pt x="145" y="75"/>
                </a:moveTo>
                <a:cubicBezTo>
                  <a:pt x="145" y="75"/>
                  <a:pt x="145" y="75"/>
                  <a:pt x="145" y="75"/>
                </a:cubicBezTo>
                <a:cubicBezTo>
                  <a:pt x="145" y="54"/>
                  <a:pt x="137" y="36"/>
                  <a:pt x="124" y="22"/>
                </a:cubicBezTo>
                <a:cubicBezTo>
                  <a:pt x="111" y="9"/>
                  <a:pt x="92" y="0"/>
                  <a:pt x="72" y="0"/>
                </a:cubicBezTo>
                <a:cubicBezTo>
                  <a:pt x="52" y="0"/>
                  <a:pt x="34" y="9"/>
                  <a:pt x="21" y="22"/>
                </a:cubicBezTo>
                <a:cubicBezTo>
                  <a:pt x="8" y="36"/>
                  <a:pt x="0" y="54"/>
                  <a:pt x="0" y="75"/>
                </a:cubicBezTo>
                <a:cubicBezTo>
                  <a:pt x="0" y="88"/>
                  <a:pt x="3" y="101"/>
                  <a:pt x="9" y="112"/>
                </a:cubicBezTo>
                <a:cubicBezTo>
                  <a:pt x="9" y="112"/>
                  <a:pt x="9" y="112"/>
                  <a:pt x="9" y="112"/>
                </a:cubicBezTo>
                <a:cubicBezTo>
                  <a:pt x="14" y="122"/>
                  <a:pt x="22" y="130"/>
                  <a:pt x="31" y="137"/>
                </a:cubicBezTo>
                <a:cubicBezTo>
                  <a:pt x="31" y="158"/>
                  <a:pt x="31" y="158"/>
                  <a:pt x="31" y="158"/>
                </a:cubicBezTo>
                <a:cubicBezTo>
                  <a:pt x="31" y="162"/>
                  <a:pt x="34" y="166"/>
                  <a:pt x="39" y="166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110" y="166"/>
                  <a:pt x="114" y="162"/>
                  <a:pt x="114" y="158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23" y="130"/>
                  <a:pt x="130" y="122"/>
                  <a:pt x="136" y="112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42" y="101"/>
                  <a:pt x="145" y="88"/>
                  <a:pt x="145" y="75"/>
                </a:cubicBezTo>
                <a:close/>
                <a:moveTo>
                  <a:pt x="123" y="104"/>
                </a:move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18" y="114"/>
                  <a:pt x="111" y="121"/>
                  <a:pt x="102" y="126"/>
                </a:cubicBezTo>
                <a:cubicBezTo>
                  <a:pt x="100" y="128"/>
                  <a:pt x="99" y="130"/>
                  <a:pt x="99" y="133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46" y="133"/>
                  <a:pt x="46" y="133"/>
                  <a:pt x="46" y="133"/>
                </a:cubicBezTo>
                <a:cubicBezTo>
                  <a:pt x="46" y="130"/>
                  <a:pt x="44" y="127"/>
                  <a:pt x="42" y="126"/>
                </a:cubicBezTo>
                <a:cubicBezTo>
                  <a:pt x="33" y="121"/>
                  <a:pt x="27" y="113"/>
                  <a:pt x="22" y="104"/>
                </a:cubicBezTo>
                <a:cubicBezTo>
                  <a:pt x="22" y="104"/>
                  <a:pt x="22" y="104"/>
                  <a:pt x="22" y="104"/>
                </a:cubicBezTo>
                <a:cubicBezTo>
                  <a:pt x="17" y="96"/>
                  <a:pt x="14" y="86"/>
                  <a:pt x="14" y="75"/>
                </a:cubicBezTo>
                <a:cubicBezTo>
                  <a:pt x="14" y="59"/>
                  <a:pt x="21" y="44"/>
                  <a:pt x="31" y="33"/>
                </a:cubicBezTo>
                <a:cubicBezTo>
                  <a:pt x="42" y="22"/>
                  <a:pt x="56" y="15"/>
                  <a:pt x="72" y="15"/>
                </a:cubicBezTo>
                <a:cubicBezTo>
                  <a:pt x="88" y="15"/>
                  <a:pt x="103" y="22"/>
                  <a:pt x="113" y="33"/>
                </a:cubicBezTo>
                <a:cubicBezTo>
                  <a:pt x="124" y="44"/>
                  <a:pt x="130" y="59"/>
                  <a:pt x="130" y="75"/>
                </a:cubicBezTo>
                <a:cubicBezTo>
                  <a:pt x="130" y="86"/>
                  <a:pt x="128" y="96"/>
                  <a:pt x="123" y="104"/>
                </a:cubicBezTo>
                <a:close/>
                <a:moveTo>
                  <a:pt x="92" y="186"/>
                </a:moveTo>
                <a:cubicBezTo>
                  <a:pt x="92" y="186"/>
                  <a:pt x="92" y="186"/>
                  <a:pt x="92" y="186"/>
                </a:cubicBezTo>
                <a:cubicBezTo>
                  <a:pt x="53" y="186"/>
                  <a:pt x="53" y="186"/>
                  <a:pt x="53" y="186"/>
                </a:cubicBezTo>
                <a:cubicBezTo>
                  <a:pt x="50" y="186"/>
                  <a:pt x="48" y="188"/>
                  <a:pt x="48" y="190"/>
                </a:cubicBezTo>
                <a:cubicBezTo>
                  <a:pt x="48" y="193"/>
                  <a:pt x="50" y="195"/>
                  <a:pt x="53" y="195"/>
                </a:cubicBezTo>
                <a:cubicBezTo>
                  <a:pt x="92" y="195"/>
                  <a:pt x="92" y="195"/>
                  <a:pt x="92" y="195"/>
                </a:cubicBezTo>
                <a:cubicBezTo>
                  <a:pt x="94" y="195"/>
                  <a:pt x="96" y="193"/>
                  <a:pt x="96" y="190"/>
                </a:cubicBezTo>
                <a:cubicBezTo>
                  <a:pt x="96" y="188"/>
                  <a:pt x="94" y="186"/>
                  <a:pt x="92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11"/>
          <p:cNvSpPr>
            <a:spLocks noEditPoints="1"/>
          </p:cNvSpPr>
          <p:nvPr/>
        </p:nvSpPr>
        <p:spPr bwMode="auto">
          <a:xfrm>
            <a:off x="4027320" y="1843147"/>
            <a:ext cx="198574" cy="235232"/>
          </a:xfrm>
          <a:custGeom>
            <a:avLst/>
            <a:gdLst>
              <a:gd name="T0" fmla="*/ 116 w 162"/>
              <a:gd name="T1" fmla="*/ 53 h 192"/>
              <a:gd name="T2" fmla="*/ 101 w 162"/>
              <a:gd name="T3" fmla="*/ 89 h 192"/>
              <a:gd name="T4" fmla="*/ 101 w 162"/>
              <a:gd name="T5" fmla="*/ 90 h 192"/>
              <a:gd name="T6" fmla="*/ 122 w 162"/>
              <a:gd name="T7" fmla="*/ 109 h 192"/>
              <a:gd name="T8" fmla="*/ 150 w 162"/>
              <a:gd name="T9" fmla="*/ 121 h 192"/>
              <a:gd name="T10" fmla="*/ 150 w 162"/>
              <a:gd name="T11" fmla="*/ 180 h 192"/>
              <a:gd name="T12" fmla="*/ 121 w 162"/>
              <a:gd name="T13" fmla="*/ 192 h 192"/>
              <a:gd name="T14" fmla="*/ 28 w 162"/>
              <a:gd name="T15" fmla="*/ 185 h 192"/>
              <a:gd name="T16" fmla="*/ 28 w 162"/>
              <a:gd name="T17" fmla="*/ 178 h 192"/>
              <a:gd name="T18" fmla="*/ 12 w 162"/>
              <a:gd name="T19" fmla="*/ 178 h 192"/>
              <a:gd name="T20" fmla="*/ 0 w 162"/>
              <a:gd name="T21" fmla="*/ 161 h 192"/>
              <a:gd name="T22" fmla="*/ 4 w 162"/>
              <a:gd name="T23" fmla="*/ 123 h 192"/>
              <a:gd name="T24" fmla="*/ 30 w 162"/>
              <a:gd name="T25" fmla="*/ 89 h 192"/>
              <a:gd name="T26" fmla="*/ 15 w 162"/>
              <a:gd name="T27" fmla="*/ 53 h 192"/>
              <a:gd name="T28" fmla="*/ 117 w 162"/>
              <a:gd name="T29" fmla="*/ 130 h 192"/>
              <a:gd name="T30" fmla="*/ 117 w 162"/>
              <a:gd name="T31" fmla="*/ 146 h 192"/>
              <a:gd name="T32" fmla="*/ 97 w 162"/>
              <a:gd name="T33" fmla="*/ 151 h 192"/>
              <a:gd name="T34" fmla="*/ 117 w 162"/>
              <a:gd name="T35" fmla="*/ 155 h 192"/>
              <a:gd name="T36" fmla="*/ 122 w 162"/>
              <a:gd name="T37" fmla="*/ 176 h 192"/>
              <a:gd name="T38" fmla="*/ 126 w 162"/>
              <a:gd name="T39" fmla="*/ 155 h 192"/>
              <a:gd name="T40" fmla="*/ 146 w 162"/>
              <a:gd name="T41" fmla="*/ 151 h 192"/>
              <a:gd name="T42" fmla="*/ 126 w 162"/>
              <a:gd name="T43" fmla="*/ 146 h 192"/>
              <a:gd name="T44" fmla="*/ 117 w 162"/>
              <a:gd name="T45" fmla="*/ 130 h 192"/>
              <a:gd name="T46" fmla="*/ 99 w 162"/>
              <a:gd name="T47" fmla="*/ 128 h 192"/>
              <a:gd name="T48" fmla="*/ 99 w 162"/>
              <a:gd name="T49" fmla="*/ 174 h 192"/>
              <a:gd name="T50" fmla="*/ 144 w 162"/>
              <a:gd name="T51" fmla="*/ 174 h 192"/>
              <a:gd name="T52" fmla="*/ 144 w 162"/>
              <a:gd name="T53" fmla="*/ 128 h 192"/>
              <a:gd name="T54" fmla="*/ 99 w 162"/>
              <a:gd name="T55" fmla="*/ 128 h 192"/>
              <a:gd name="T56" fmla="*/ 103 w 162"/>
              <a:gd name="T57" fmla="*/ 113 h 192"/>
              <a:gd name="T58" fmla="*/ 66 w 162"/>
              <a:gd name="T59" fmla="*/ 105 h 192"/>
              <a:gd name="T60" fmla="*/ 17 w 162"/>
              <a:gd name="T61" fmla="*/ 129 h 192"/>
              <a:gd name="T62" fmla="*/ 15 w 162"/>
              <a:gd name="T63" fmla="*/ 161 h 192"/>
              <a:gd name="T64" fmla="*/ 34 w 162"/>
              <a:gd name="T65" fmla="*/ 163 h 192"/>
              <a:gd name="T66" fmla="*/ 38 w 162"/>
              <a:gd name="T67" fmla="*/ 138 h 192"/>
              <a:gd name="T68" fmla="*/ 43 w 162"/>
              <a:gd name="T69" fmla="*/ 170 h 192"/>
              <a:gd name="T70" fmla="*/ 43 w 162"/>
              <a:gd name="T71" fmla="*/ 177 h 192"/>
              <a:gd name="T72" fmla="*/ 81 w 162"/>
              <a:gd name="T73" fmla="*/ 151 h 192"/>
              <a:gd name="T74" fmla="*/ 93 w 162"/>
              <a:gd name="T75" fmla="*/ 121 h 192"/>
              <a:gd name="T76" fmla="*/ 103 w 162"/>
              <a:gd name="T77" fmla="*/ 113 h 192"/>
              <a:gd name="T78" fmla="*/ 66 w 162"/>
              <a:gd name="T79" fmla="*/ 16 h 192"/>
              <a:gd name="T80" fmla="*/ 66 w 162"/>
              <a:gd name="T81" fmla="*/ 89 h 192"/>
              <a:gd name="T82" fmla="*/ 66 w 162"/>
              <a:gd name="T83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62" h="192">
                <a:moveTo>
                  <a:pt x="66" y="0"/>
                </a:moveTo>
                <a:cubicBezTo>
                  <a:pt x="93" y="0"/>
                  <a:pt x="116" y="24"/>
                  <a:pt x="116" y="53"/>
                </a:cubicBezTo>
                <a:cubicBezTo>
                  <a:pt x="116" y="67"/>
                  <a:pt x="110" y="80"/>
                  <a:pt x="101" y="89"/>
                </a:cubicBezTo>
                <a:cubicBezTo>
                  <a:pt x="101" y="89"/>
                  <a:pt x="101" y="89"/>
                  <a:pt x="101" y="89"/>
                </a:cubicBezTo>
                <a:cubicBezTo>
                  <a:pt x="101" y="89"/>
                  <a:pt x="101" y="89"/>
                  <a:pt x="101" y="89"/>
                </a:cubicBezTo>
                <a:cubicBezTo>
                  <a:pt x="101" y="90"/>
                  <a:pt x="101" y="90"/>
                  <a:pt x="101" y="90"/>
                </a:cubicBezTo>
                <a:cubicBezTo>
                  <a:pt x="107" y="96"/>
                  <a:pt x="114" y="102"/>
                  <a:pt x="119" y="109"/>
                </a:cubicBezTo>
                <a:cubicBezTo>
                  <a:pt x="120" y="109"/>
                  <a:pt x="121" y="109"/>
                  <a:pt x="122" y="109"/>
                </a:cubicBezTo>
                <a:cubicBezTo>
                  <a:pt x="133" y="109"/>
                  <a:pt x="143" y="114"/>
                  <a:pt x="150" y="121"/>
                </a:cubicBezTo>
                <a:cubicBezTo>
                  <a:pt x="150" y="121"/>
                  <a:pt x="150" y="121"/>
                  <a:pt x="150" y="121"/>
                </a:cubicBezTo>
                <a:cubicBezTo>
                  <a:pt x="158" y="129"/>
                  <a:pt x="162" y="139"/>
                  <a:pt x="162" y="151"/>
                </a:cubicBezTo>
                <a:cubicBezTo>
                  <a:pt x="162" y="162"/>
                  <a:pt x="158" y="173"/>
                  <a:pt x="150" y="180"/>
                </a:cubicBezTo>
                <a:cubicBezTo>
                  <a:pt x="143" y="188"/>
                  <a:pt x="133" y="192"/>
                  <a:pt x="122" y="192"/>
                </a:cubicBezTo>
                <a:cubicBezTo>
                  <a:pt x="121" y="192"/>
                  <a:pt x="121" y="192"/>
                  <a:pt x="121" y="192"/>
                </a:cubicBezTo>
                <a:cubicBezTo>
                  <a:pt x="35" y="192"/>
                  <a:pt x="35" y="192"/>
                  <a:pt x="35" y="192"/>
                </a:cubicBezTo>
                <a:cubicBezTo>
                  <a:pt x="31" y="192"/>
                  <a:pt x="28" y="189"/>
                  <a:pt x="28" y="185"/>
                </a:cubicBezTo>
                <a:cubicBezTo>
                  <a:pt x="28" y="185"/>
                  <a:pt x="28" y="185"/>
                  <a:pt x="28" y="185"/>
                </a:cubicBezTo>
                <a:cubicBezTo>
                  <a:pt x="28" y="178"/>
                  <a:pt x="28" y="178"/>
                  <a:pt x="28" y="178"/>
                </a:cubicBezTo>
                <a:cubicBezTo>
                  <a:pt x="14" y="178"/>
                  <a:pt x="14" y="178"/>
                  <a:pt x="14" y="178"/>
                </a:cubicBezTo>
                <a:cubicBezTo>
                  <a:pt x="13" y="178"/>
                  <a:pt x="13" y="178"/>
                  <a:pt x="12" y="178"/>
                </a:cubicBezTo>
                <a:cubicBezTo>
                  <a:pt x="8" y="177"/>
                  <a:pt x="5" y="175"/>
                  <a:pt x="3" y="172"/>
                </a:cubicBezTo>
                <a:cubicBezTo>
                  <a:pt x="1" y="169"/>
                  <a:pt x="0" y="165"/>
                  <a:pt x="0" y="161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37"/>
                  <a:pt x="1" y="130"/>
                  <a:pt x="4" y="123"/>
                </a:cubicBezTo>
                <a:cubicBezTo>
                  <a:pt x="9" y="109"/>
                  <a:pt x="20" y="100"/>
                  <a:pt x="30" y="90"/>
                </a:cubicBezTo>
                <a:cubicBezTo>
                  <a:pt x="30" y="89"/>
                  <a:pt x="30" y="89"/>
                  <a:pt x="30" y="89"/>
                </a:cubicBezTo>
                <a:cubicBezTo>
                  <a:pt x="30" y="89"/>
                  <a:pt x="30" y="89"/>
                  <a:pt x="30" y="89"/>
                </a:cubicBezTo>
                <a:cubicBezTo>
                  <a:pt x="20" y="80"/>
                  <a:pt x="15" y="66"/>
                  <a:pt x="15" y="53"/>
                </a:cubicBezTo>
                <a:cubicBezTo>
                  <a:pt x="15" y="24"/>
                  <a:pt x="38" y="0"/>
                  <a:pt x="66" y="0"/>
                </a:cubicBezTo>
                <a:close/>
                <a:moveTo>
                  <a:pt x="117" y="130"/>
                </a:moveTo>
                <a:cubicBezTo>
                  <a:pt x="117" y="130"/>
                  <a:pt x="117" y="130"/>
                  <a:pt x="117" y="130"/>
                </a:cubicBezTo>
                <a:cubicBezTo>
                  <a:pt x="117" y="146"/>
                  <a:pt x="117" y="146"/>
                  <a:pt x="117" y="146"/>
                </a:cubicBezTo>
                <a:cubicBezTo>
                  <a:pt x="102" y="146"/>
                  <a:pt x="102" y="146"/>
                  <a:pt x="102" y="146"/>
                </a:cubicBezTo>
                <a:cubicBezTo>
                  <a:pt x="99" y="146"/>
                  <a:pt x="97" y="148"/>
                  <a:pt x="97" y="151"/>
                </a:cubicBezTo>
                <a:cubicBezTo>
                  <a:pt x="97" y="153"/>
                  <a:pt x="99" y="155"/>
                  <a:pt x="102" y="155"/>
                </a:cubicBezTo>
                <a:cubicBezTo>
                  <a:pt x="117" y="155"/>
                  <a:pt x="117" y="155"/>
                  <a:pt x="117" y="155"/>
                </a:cubicBezTo>
                <a:cubicBezTo>
                  <a:pt x="117" y="171"/>
                  <a:pt x="117" y="171"/>
                  <a:pt x="117" y="171"/>
                </a:cubicBezTo>
                <a:cubicBezTo>
                  <a:pt x="117" y="174"/>
                  <a:pt x="119" y="176"/>
                  <a:pt x="122" y="176"/>
                </a:cubicBezTo>
                <a:cubicBezTo>
                  <a:pt x="124" y="176"/>
                  <a:pt x="126" y="174"/>
                  <a:pt x="126" y="171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41" y="155"/>
                  <a:pt x="141" y="155"/>
                  <a:pt x="141" y="155"/>
                </a:cubicBezTo>
                <a:cubicBezTo>
                  <a:pt x="144" y="155"/>
                  <a:pt x="146" y="153"/>
                  <a:pt x="146" y="151"/>
                </a:cubicBezTo>
                <a:cubicBezTo>
                  <a:pt x="146" y="148"/>
                  <a:pt x="144" y="146"/>
                  <a:pt x="141" y="146"/>
                </a:cubicBezTo>
                <a:cubicBezTo>
                  <a:pt x="126" y="146"/>
                  <a:pt x="126" y="146"/>
                  <a:pt x="126" y="146"/>
                </a:cubicBezTo>
                <a:cubicBezTo>
                  <a:pt x="126" y="130"/>
                  <a:pt x="126" y="130"/>
                  <a:pt x="126" y="130"/>
                </a:cubicBezTo>
                <a:cubicBezTo>
                  <a:pt x="126" y="124"/>
                  <a:pt x="117" y="124"/>
                  <a:pt x="117" y="130"/>
                </a:cubicBezTo>
                <a:close/>
                <a:moveTo>
                  <a:pt x="99" y="128"/>
                </a:moveTo>
                <a:cubicBezTo>
                  <a:pt x="99" y="128"/>
                  <a:pt x="99" y="128"/>
                  <a:pt x="99" y="128"/>
                </a:cubicBezTo>
                <a:cubicBezTo>
                  <a:pt x="94" y="133"/>
                  <a:pt x="90" y="142"/>
                  <a:pt x="90" y="151"/>
                </a:cubicBezTo>
                <a:cubicBezTo>
                  <a:pt x="90" y="160"/>
                  <a:pt x="94" y="168"/>
                  <a:pt x="99" y="174"/>
                </a:cubicBezTo>
                <a:cubicBezTo>
                  <a:pt x="105" y="179"/>
                  <a:pt x="113" y="183"/>
                  <a:pt x="122" y="183"/>
                </a:cubicBezTo>
                <a:cubicBezTo>
                  <a:pt x="130" y="183"/>
                  <a:pt x="138" y="179"/>
                  <a:pt x="144" y="174"/>
                </a:cubicBezTo>
                <a:cubicBezTo>
                  <a:pt x="150" y="168"/>
                  <a:pt x="153" y="160"/>
                  <a:pt x="153" y="151"/>
                </a:cubicBezTo>
                <a:cubicBezTo>
                  <a:pt x="153" y="142"/>
                  <a:pt x="150" y="134"/>
                  <a:pt x="144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32" y="115"/>
                  <a:pt x="112" y="115"/>
                  <a:pt x="99" y="128"/>
                </a:cubicBezTo>
                <a:close/>
                <a:moveTo>
                  <a:pt x="103" y="113"/>
                </a:moveTo>
                <a:cubicBezTo>
                  <a:pt x="103" y="113"/>
                  <a:pt x="103" y="113"/>
                  <a:pt x="103" y="113"/>
                </a:cubicBezTo>
                <a:cubicBezTo>
                  <a:pt x="99" y="108"/>
                  <a:pt x="93" y="103"/>
                  <a:pt x="89" y="99"/>
                </a:cubicBezTo>
                <a:cubicBezTo>
                  <a:pt x="82" y="103"/>
                  <a:pt x="74" y="105"/>
                  <a:pt x="66" y="105"/>
                </a:cubicBezTo>
                <a:cubicBezTo>
                  <a:pt x="57" y="105"/>
                  <a:pt x="49" y="103"/>
                  <a:pt x="42" y="99"/>
                </a:cubicBezTo>
                <a:cubicBezTo>
                  <a:pt x="34" y="107"/>
                  <a:pt x="22" y="117"/>
                  <a:pt x="17" y="129"/>
                </a:cubicBezTo>
                <a:cubicBezTo>
                  <a:pt x="15" y="134"/>
                  <a:pt x="15" y="139"/>
                  <a:pt x="15" y="145"/>
                </a:cubicBezTo>
                <a:cubicBezTo>
                  <a:pt x="15" y="161"/>
                  <a:pt x="15" y="161"/>
                  <a:pt x="15" y="161"/>
                </a:cubicBezTo>
                <a:cubicBezTo>
                  <a:pt x="15" y="162"/>
                  <a:pt x="15" y="162"/>
                  <a:pt x="15" y="163"/>
                </a:cubicBezTo>
                <a:cubicBezTo>
                  <a:pt x="34" y="163"/>
                  <a:pt x="34" y="163"/>
                  <a:pt x="34" y="163"/>
                </a:cubicBezTo>
                <a:cubicBezTo>
                  <a:pt x="34" y="143"/>
                  <a:pt x="34" y="143"/>
                  <a:pt x="34" y="143"/>
                </a:cubicBezTo>
                <a:cubicBezTo>
                  <a:pt x="34" y="140"/>
                  <a:pt x="36" y="138"/>
                  <a:pt x="38" y="138"/>
                </a:cubicBezTo>
                <a:cubicBezTo>
                  <a:pt x="41" y="138"/>
                  <a:pt x="43" y="140"/>
                  <a:pt x="43" y="143"/>
                </a:cubicBezTo>
                <a:cubicBezTo>
                  <a:pt x="43" y="170"/>
                  <a:pt x="43" y="170"/>
                  <a:pt x="43" y="170"/>
                </a:cubicBezTo>
                <a:cubicBezTo>
                  <a:pt x="43" y="170"/>
                  <a:pt x="43" y="170"/>
                  <a:pt x="43" y="170"/>
                </a:cubicBezTo>
                <a:cubicBezTo>
                  <a:pt x="43" y="177"/>
                  <a:pt x="43" y="177"/>
                  <a:pt x="43" y="177"/>
                </a:cubicBezTo>
                <a:cubicBezTo>
                  <a:pt x="90" y="177"/>
                  <a:pt x="90" y="177"/>
                  <a:pt x="90" y="177"/>
                </a:cubicBezTo>
                <a:cubicBezTo>
                  <a:pt x="85" y="170"/>
                  <a:pt x="81" y="161"/>
                  <a:pt x="81" y="151"/>
                </a:cubicBezTo>
                <a:cubicBezTo>
                  <a:pt x="81" y="139"/>
                  <a:pt x="86" y="129"/>
                  <a:pt x="93" y="121"/>
                </a:cubicBezTo>
                <a:cubicBezTo>
                  <a:pt x="93" y="121"/>
                  <a:pt x="93" y="121"/>
                  <a:pt x="93" y="121"/>
                </a:cubicBezTo>
                <a:cubicBezTo>
                  <a:pt x="93" y="121"/>
                  <a:pt x="93" y="121"/>
                  <a:pt x="93" y="121"/>
                </a:cubicBezTo>
                <a:cubicBezTo>
                  <a:pt x="96" y="118"/>
                  <a:pt x="99" y="115"/>
                  <a:pt x="103" y="113"/>
                </a:cubicBezTo>
                <a:close/>
                <a:moveTo>
                  <a:pt x="66" y="16"/>
                </a:moveTo>
                <a:cubicBezTo>
                  <a:pt x="66" y="16"/>
                  <a:pt x="66" y="16"/>
                  <a:pt x="66" y="16"/>
                </a:cubicBezTo>
                <a:cubicBezTo>
                  <a:pt x="46" y="16"/>
                  <a:pt x="30" y="32"/>
                  <a:pt x="30" y="53"/>
                </a:cubicBezTo>
                <a:cubicBezTo>
                  <a:pt x="30" y="73"/>
                  <a:pt x="46" y="89"/>
                  <a:pt x="66" y="89"/>
                </a:cubicBezTo>
                <a:cubicBezTo>
                  <a:pt x="85" y="89"/>
                  <a:pt x="101" y="73"/>
                  <a:pt x="101" y="53"/>
                </a:cubicBezTo>
                <a:cubicBezTo>
                  <a:pt x="101" y="32"/>
                  <a:pt x="85" y="16"/>
                  <a:pt x="66" y="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12"/>
          <p:cNvSpPr>
            <a:spLocks noEditPoints="1"/>
          </p:cNvSpPr>
          <p:nvPr/>
        </p:nvSpPr>
        <p:spPr bwMode="auto">
          <a:xfrm>
            <a:off x="5247424" y="3444313"/>
            <a:ext cx="203462" cy="268226"/>
          </a:xfrm>
          <a:custGeom>
            <a:avLst/>
            <a:gdLst>
              <a:gd name="T0" fmla="*/ 149 w 166"/>
              <a:gd name="T1" fmla="*/ 196 h 219"/>
              <a:gd name="T2" fmla="*/ 136 w 166"/>
              <a:gd name="T3" fmla="*/ 207 h 219"/>
              <a:gd name="T4" fmla="*/ 93 w 166"/>
              <a:gd name="T5" fmla="*/ 218 h 219"/>
              <a:gd name="T6" fmla="*/ 53 w 166"/>
              <a:gd name="T7" fmla="*/ 200 h 219"/>
              <a:gd name="T8" fmla="*/ 53 w 166"/>
              <a:gd name="T9" fmla="*/ 200 h 219"/>
              <a:gd name="T10" fmla="*/ 53 w 166"/>
              <a:gd name="T11" fmla="*/ 200 h 219"/>
              <a:gd name="T12" fmla="*/ 42 w 166"/>
              <a:gd name="T13" fmla="*/ 186 h 219"/>
              <a:gd name="T14" fmla="*/ 20 w 166"/>
              <a:gd name="T15" fmla="*/ 148 h 219"/>
              <a:gd name="T16" fmla="*/ 20 w 166"/>
              <a:gd name="T17" fmla="*/ 147 h 219"/>
              <a:gd name="T18" fmla="*/ 7 w 166"/>
              <a:gd name="T19" fmla="*/ 125 h 219"/>
              <a:gd name="T20" fmla="*/ 23 w 166"/>
              <a:gd name="T21" fmla="*/ 93 h 219"/>
              <a:gd name="T22" fmla="*/ 43 w 166"/>
              <a:gd name="T23" fmla="*/ 103 h 219"/>
              <a:gd name="T24" fmla="*/ 43 w 166"/>
              <a:gd name="T25" fmla="*/ 104 h 219"/>
              <a:gd name="T26" fmla="*/ 45 w 166"/>
              <a:gd name="T27" fmla="*/ 107 h 219"/>
              <a:gd name="T28" fmla="*/ 45 w 166"/>
              <a:gd name="T29" fmla="*/ 35 h 219"/>
              <a:gd name="T30" fmla="*/ 74 w 166"/>
              <a:gd name="T31" fmla="*/ 18 h 219"/>
              <a:gd name="T32" fmla="*/ 110 w 166"/>
              <a:gd name="T33" fmla="*/ 18 h 219"/>
              <a:gd name="T34" fmla="*/ 138 w 166"/>
              <a:gd name="T35" fmla="*/ 34 h 219"/>
              <a:gd name="T36" fmla="*/ 138 w 166"/>
              <a:gd name="T37" fmla="*/ 35 h 219"/>
              <a:gd name="T38" fmla="*/ 139 w 166"/>
              <a:gd name="T39" fmla="*/ 35 h 219"/>
              <a:gd name="T40" fmla="*/ 166 w 166"/>
              <a:gd name="T41" fmla="*/ 53 h 219"/>
              <a:gd name="T42" fmla="*/ 166 w 166"/>
              <a:gd name="T43" fmla="*/ 150 h 219"/>
              <a:gd name="T44" fmla="*/ 162 w 166"/>
              <a:gd name="T45" fmla="*/ 175 h 219"/>
              <a:gd name="T46" fmla="*/ 149 w 166"/>
              <a:gd name="T47" fmla="*/ 196 h 219"/>
              <a:gd name="T48" fmla="*/ 128 w 166"/>
              <a:gd name="T49" fmla="*/ 194 h 219"/>
              <a:gd name="T50" fmla="*/ 128 w 166"/>
              <a:gd name="T51" fmla="*/ 194 h 219"/>
              <a:gd name="T52" fmla="*/ 138 w 166"/>
              <a:gd name="T53" fmla="*/ 185 h 219"/>
              <a:gd name="T54" fmla="*/ 148 w 166"/>
              <a:gd name="T55" fmla="*/ 169 h 219"/>
              <a:gd name="T56" fmla="*/ 151 w 166"/>
              <a:gd name="T57" fmla="*/ 150 h 219"/>
              <a:gd name="T58" fmla="*/ 151 w 166"/>
              <a:gd name="T59" fmla="*/ 53 h 219"/>
              <a:gd name="T60" fmla="*/ 143 w 166"/>
              <a:gd name="T61" fmla="*/ 53 h 219"/>
              <a:gd name="T62" fmla="*/ 143 w 166"/>
              <a:gd name="T63" fmla="*/ 99 h 219"/>
              <a:gd name="T64" fmla="*/ 123 w 166"/>
              <a:gd name="T65" fmla="*/ 99 h 219"/>
              <a:gd name="T66" fmla="*/ 123 w 166"/>
              <a:gd name="T67" fmla="*/ 34 h 219"/>
              <a:gd name="T68" fmla="*/ 115 w 166"/>
              <a:gd name="T69" fmla="*/ 34 h 219"/>
              <a:gd name="T70" fmla="*/ 115 w 166"/>
              <a:gd name="T71" fmla="*/ 34 h 219"/>
              <a:gd name="T72" fmla="*/ 115 w 166"/>
              <a:gd name="T73" fmla="*/ 99 h 219"/>
              <a:gd name="T74" fmla="*/ 96 w 166"/>
              <a:gd name="T75" fmla="*/ 99 h 219"/>
              <a:gd name="T76" fmla="*/ 96 w 166"/>
              <a:gd name="T77" fmla="*/ 24 h 219"/>
              <a:gd name="T78" fmla="*/ 88 w 166"/>
              <a:gd name="T79" fmla="*/ 24 h 219"/>
              <a:gd name="T80" fmla="*/ 88 w 166"/>
              <a:gd name="T81" fmla="*/ 99 h 219"/>
              <a:gd name="T82" fmla="*/ 68 w 166"/>
              <a:gd name="T83" fmla="*/ 99 h 219"/>
              <a:gd name="T84" fmla="*/ 68 w 166"/>
              <a:gd name="T85" fmla="*/ 35 h 219"/>
              <a:gd name="T86" fmla="*/ 60 w 166"/>
              <a:gd name="T87" fmla="*/ 35 h 219"/>
              <a:gd name="T88" fmla="*/ 60 w 166"/>
              <a:gd name="T89" fmla="*/ 125 h 219"/>
              <a:gd name="T90" fmla="*/ 41 w 166"/>
              <a:gd name="T91" fmla="*/ 130 h 219"/>
              <a:gd name="T92" fmla="*/ 31 w 166"/>
              <a:gd name="T93" fmla="*/ 112 h 219"/>
              <a:gd name="T94" fmla="*/ 20 w 166"/>
              <a:gd name="T95" fmla="*/ 117 h 219"/>
              <a:gd name="T96" fmla="*/ 33 w 166"/>
              <a:gd name="T97" fmla="*/ 140 h 219"/>
              <a:gd name="T98" fmla="*/ 33 w 166"/>
              <a:gd name="T99" fmla="*/ 140 h 219"/>
              <a:gd name="T100" fmla="*/ 55 w 166"/>
              <a:gd name="T101" fmla="*/ 178 h 219"/>
              <a:gd name="T102" fmla="*/ 63 w 166"/>
              <a:gd name="T103" fmla="*/ 189 h 219"/>
              <a:gd name="T104" fmla="*/ 95 w 166"/>
              <a:gd name="T105" fmla="*/ 203 h 219"/>
              <a:gd name="T106" fmla="*/ 128 w 166"/>
              <a:gd name="T107" fmla="*/ 194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6" h="219">
                <a:moveTo>
                  <a:pt x="149" y="196"/>
                </a:moveTo>
                <a:cubicBezTo>
                  <a:pt x="145" y="200"/>
                  <a:pt x="141" y="204"/>
                  <a:pt x="136" y="207"/>
                </a:cubicBezTo>
                <a:cubicBezTo>
                  <a:pt x="123" y="216"/>
                  <a:pt x="108" y="219"/>
                  <a:pt x="93" y="218"/>
                </a:cubicBezTo>
                <a:cubicBezTo>
                  <a:pt x="79" y="217"/>
                  <a:pt x="65" y="211"/>
                  <a:pt x="53" y="200"/>
                </a:cubicBezTo>
                <a:cubicBezTo>
                  <a:pt x="53" y="200"/>
                  <a:pt x="53" y="200"/>
                  <a:pt x="53" y="200"/>
                </a:cubicBezTo>
                <a:cubicBezTo>
                  <a:pt x="53" y="200"/>
                  <a:pt x="53" y="200"/>
                  <a:pt x="53" y="200"/>
                </a:cubicBezTo>
                <a:cubicBezTo>
                  <a:pt x="49" y="196"/>
                  <a:pt x="45" y="191"/>
                  <a:pt x="42" y="186"/>
                </a:cubicBezTo>
                <a:cubicBezTo>
                  <a:pt x="20" y="148"/>
                  <a:pt x="20" y="148"/>
                  <a:pt x="20" y="148"/>
                </a:cubicBezTo>
                <a:cubicBezTo>
                  <a:pt x="20" y="147"/>
                  <a:pt x="20" y="147"/>
                  <a:pt x="20" y="147"/>
                </a:cubicBezTo>
                <a:cubicBezTo>
                  <a:pt x="7" y="125"/>
                  <a:pt x="7" y="125"/>
                  <a:pt x="7" y="125"/>
                </a:cubicBezTo>
                <a:cubicBezTo>
                  <a:pt x="0" y="111"/>
                  <a:pt x="8" y="95"/>
                  <a:pt x="23" y="93"/>
                </a:cubicBezTo>
                <a:cubicBezTo>
                  <a:pt x="29" y="93"/>
                  <a:pt x="37" y="95"/>
                  <a:pt x="43" y="103"/>
                </a:cubicBezTo>
                <a:cubicBezTo>
                  <a:pt x="43" y="103"/>
                  <a:pt x="43" y="104"/>
                  <a:pt x="43" y="104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45" y="35"/>
                  <a:pt x="45" y="35"/>
                  <a:pt x="45" y="35"/>
                </a:cubicBezTo>
                <a:cubicBezTo>
                  <a:pt x="45" y="19"/>
                  <a:pt x="61" y="11"/>
                  <a:pt x="74" y="18"/>
                </a:cubicBezTo>
                <a:cubicBezTo>
                  <a:pt x="79" y="0"/>
                  <a:pt x="104" y="1"/>
                  <a:pt x="110" y="18"/>
                </a:cubicBezTo>
                <a:cubicBezTo>
                  <a:pt x="122" y="11"/>
                  <a:pt x="138" y="19"/>
                  <a:pt x="138" y="34"/>
                </a:cubicBezTo>
                <a:cubicBezTo>
                  <a:pt x="138" y="35"/>
                  <a:pt x="138" y="35"/>
                  <a:pt x="138" y="35"/>
                </a:cubicBezTo>
                <a:cubicBezTo>
                  <a:pt x="139" y="35"/>
                  <a:pt x="139" y="35"/>
                  <a:pt x="139" y="35"/>
                </a:cubicBezTo>
                <a:cubicBezTo>
                  <a:pt x="152" y="30"/>
                  <a:pt x="166" y="38"/>
                  <a:pt x="166" y="53"/>
                </a:cubicBezTo>
                <a:cubicBezTo>
                  <a:pt x="166" y="150"/>
                  <a:pt x="166" y="150"/>
                  <a:pt x="166" y="150"/>
                </a:cubicBezTo>
                <a:cubicBezTo>
                  <a:pt x="166" y="158"/>
                  <a:pt x="165" y="167"/>
                  <a:pt x="162" y="175"/>
                </a:cubicBezTo>
                <a:cubicBezTo>
                  <a:pt x="159" y="182"/>
                  <a:pt x="155" y="190"/>
                  <a:pt x="149" y="196"/>
                </a:cubicBezTo>
                <a:close/>
                <a:moveTo>
                  <a:pt x="128" y="194"/>
                </a:moveTo>
                <a:cubicBezTo>
                  <a:pt x="128" y="194"/>
                  <a:pt x="128" y="194"/>
                  <a:pt x="128" y="194"/>
                </a:cubicBezTo>
                <a:cubicBezTo>
                  <a:pt x="132" y="192"/>
                  <a:pt x="135" y="189"/>
                  <a:pt x="138" y="185"/>
                </a:cubicBezTo>
                <a:cubicBezTo>
                  <a:pt x="142" y="181"/>
                  <a:pt x="146" y="175"/>
                  <a:pt x="148" y="169"/>
                </a:cubicBezTo>
                <a:cubicBezTo>
                  <a:pt x="150" y="163"/>
                  <a:pt x="151" y="157"/>
                  <a:pt x="151" y="150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47"/>
                  <a:pt x="143" y="47"/>
                  <a:pt x="143" y="53"/>
                </a:cubicBezTo>
                <a:cubicBezTo>
                  <a:pt x="143" y="99"/>
                  <a:pt x="143" y="99"/>
                  <a:pt x="143" y="99"/>
                </a:cubicBezTo>
                <a:cubicBezTo>
                  <a:pt x="143" y="111"/>
                  <a:pt x="123" y="111"/>
                  <a:pt x="123" y="99"/>
                </a:cubicBezTo>
                <a:cubicBezTo>
                  <a:pt x="123" y="34"/>
                  <a:pt x="123" y="34"/>
                  <a:pt x="123" y="34"/>
                </a:cubicBezTo>
                <a:cubicBezTo>
                  <a:pt x="123" y="29"/>
                  <a:pt x="115" y="29"/>
                  <a:pt x="115" y="34"/>
                </a:cubicBezTo>
                <a:cubicBezTo>
                  <a:pt x="115" y="34"/>
                  <a:pt x="115" y="34"/>
                  <a:pt x="115" y="34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111"/>
                  <a:pt x="96" y="111"/>
                  <a:pt x="96" y="99"/>
                </a:cubicBezTo>
                <a:cubicBezTo>
                  <a:pt x="96" y="24"/>
                  <a:pt x="96" y="24"/>
                  <a:pt x="96" y="24"/>
                </a:cubicBezTo>
                <a:cubicBezTo>
                  <a:pt x="96" y="18"/>
                  <a:pt x="88" y="19"/>
                  <a:pt x="88" y="24"/>
                </a:cubicBezTo>
                <a:cubicBezTo>
                  <a:pt x="88" y="99"/>
                  <a:pt x="88" y="99"/>
                  <a:pt x="88" y="99"/>
                </a:cubicBezTo>
                <a:cubicBezTo>
                  <a:pt x="88" y="111"/>
                  <a:pt x="68" y="111"/>
                  <a:pt x="68" y="99"/>
                </a:cubicBezTo>
                <a:cubicBezTo>
                  <a:pt x="68" y="35"/>
                  <a:pt x="68" y="35"/>
                  <a:pt x="68" y="35"/>
                </a:cubicBezTo>
                <a:cubicBezTo>
                  <a:pt x="68" y="29"/>
                  <a:pt x="60" y="29"/>
                  <a:pt x="60" y="35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60" y="135"/>
                  <a:pt x="46" y="139"/>
                  <a:pt x="41" y="130"/>
                </a:cubicBezTo>
                <a:cubicBezTo>
                  <a:pt x="31" y="112"/>
                  <a:pt x="31" y="112"/>
                  <a:pt x="31" y="112"/>
                </a:cubicBezTo>
                <a:cubicBezTo>
                  <a:pt x="26" y="106"/>
                  <a:pt x="16" y="110"/>
                  <a:pt x="20" y="117"/>
                </a:cubicBezTo>
                <a:cubicBezTo>
                  <a:pt x="33" y="140"/>
                  <a:pt x="33" y="140"/>
                  <a:pt x="33" y="140"/>
                </a:cubicBezTo>
                <a:cubicBezTo>
                  <a:pt x="33" y="140"/>
                  <a:pt x="33" y="140"/>
                  <a:pt x="33" y="140"/>
                </a:cubicBezTo>
                <a:cubicBezTo>
                  <a:pt x="55" y="178"/>
                  <a:pt x="55" y="178"/>
                  <a:pt x="55" y="178"/>
                </a:cubicBezTo>
                <a:cubicBezTo>
                  <a:pt x="57" y="182"/>
                  <a:pt x="60" y="186"/>
                  <a:pt x="63" y="189"/>
                </a:cubicBezTo>
                <a:cubicBezTo>
                  <a:pt x="72" y="197"/>
                  <a:pt x="83" y="202"/>
                  <a:pt x="95" y="203"/>
                </a:cubicBezTo>
                <a:cubicBezTo>
                  <a:pt x="106" y="204"/>
                  <a:pt x="118" y="201"/>
                  <a:pt x="128" y="1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13"/>
          <p:cNvSpPr>
            <a:spLocks noEditPoints="1"/>
          </p:cNvSpPr>
          <p:nvPr/>
        </p:nvSpPr>
        <p:spPr bwMode="auto">
          <a:xfrm>
            <a:off x="2784853" y="3469546"/>
            <a:ext cx="235234" cy="219346"/>
          </a:xfrm>
          <a:custGeom>
            <a:avLst/>
            <a:gdLst>
              <a:gd name="T0" fmla="*/ 70 w 192"/>
              <a:gd name="T1" fmla="*/ 76 h 179"/>
              <a:gd name="T2" fmla="*/ 70 w 192"/>
              <a:gd name="T3" fmla="*/ 97 h 179"/>
              <a:gd name="T4" fmla="*/ 50 w 192"/>
              <a:gd name="T5" fmla="*/ 97 h 179"/>
              <a:gd name="T6" fmla="*/ 50 w 192"/>
              <a:gd name="T7" fmla="*/ 76 h 179"/>
              <a:gd name="T8" fmla="*/ 96 w 192"/>
              <a:gd name="T9" fmla="*/ 0 h 179"/>
              <a:gd name="T10" fmla="*/ 163 w 192"/>
              <a:gd name="T11" fmla="*/ 25 h 179"/>
              <a:gd name="T12" fmla="*/ 163 w 192"/>
              <a:gd name="T13" fmla="*/ 148 h 179"/>
              <a:gd name="T14" fmla="*/ 73 w 192"/>
              <a:gd name="T15" fmla="*/ 170 h 179"/>
              <a:gd name="T16" fmla="*/ 31 w 192"/>
              <a:gd name="T17" fmla="*/ 177 h 179"/>
              <a:gd name="T18" fmla="*/ 24 w 192"/>
              <a:gd name="T19" fmla="*/ 179 h 179"/>
              <a:gd name="T20" fmla="*/ 13 w 192"/>
              <a:gd name="T21" fmla="*/ 170 h 179"/>
              <a:gd name="T22" fmla="*/ 13 w 192"/>
              <a:gd name="T23" fmla="*/ 162 h 179"/>
              <a:gd name="T24" fmla="*/ 5 w 192"/>
              <a:gd name="T25" fmla="*/ 115 h 179"/>
              <a:gd name="T26" fmla="*/ 28 w 192"/>
              <a:gd name="T27" fmla="*/ 25 h 179"/>
              <a:gd name="T28" fmla="*/ 153 w 192"/>
              <a:gd name="T29" fmla="*/ 37 h 179"/>
              <a:gd name="T30" fmla="*/ 96 w 192"/>
              <a:gd name="T31" fmla="*/ 16 h 179"/>
              <a:gd name="T32" fmla="*/ 14 w 192"/>
              <a:gd name="T33" fmla="*/ 86 h 179"/>
              <a:gd name="T34" fmla="*/ 31 w 192"/>
              <a:gd name="T35" fmla="*/ 130 h 179"/>
              <a:gd name="T36" fmla="*/ 28 w 192"/>
              <a:gd name="T37" fmla="*/ 162 h 179"/>
              <a:gd name="T38" fmla="*/ 57 w 192"/>
              <a:gd name="T39" fmla="*/ 149 h 179"/>
              <a:gd name="T40" fmla="*/ 96 w 192"/>
              <a:gd name="T41" fmla="*/ 157 h 179"/>
              <a:gd name="T42" fmla="*/ 177 w 192"/>
              <a:gd name="T43" fmla="*/ 86 h 179"/>
              <a:gd name="T44" fmla="*/ 64 w 192"/>
              <a:gd name="T45" fmla="*/ 83 h 179"/>
              <a:gd name="T46" fmla="*/ 60 w 192"/>
              <a:gd name="T47" fmla="*/ 81 h 179"/>
              <a:gd name="T48" fmla="*/ 55 w 192"/>
              <a:gd name="T49" fmla="*/ 86 h 179"/>
              <a:gd name="T50" fmla="*/ 60 w 192"/>
              <a:gd name="T51" fmla="*/ 92 h 179"/>
              <a:gd name="T52" fmla="*/ 65 w 192"/>
              <a:gd name="T53" fmla="*/ 86 h 179"/>
              <a:gd name="T54" fmla="*/ 96 w 192"/>
              <a:gd name="T55" fmla="*/ 72 h 179"/>
              <a:gd name="T56" fmla="*/ 105 w 192"/>
              <a:gd name="T57" fmla="*/ 76 h 179"/>
              <a:gd name="T58" fmla="*/ 105 w 192"/>
              <a:gd name="T59" fmla="*/ 97 h 179"/>
              <a:gd name="T60" fmla="*/ 86 w 192"/>
              <a:gd name="T61" fmla="*/ 97 h 179"/>
              <a:gd name="T62" fmla="*/ 86 w 192"/>
              <a:gd name="T63" fmla="*/ 76 h 179"/>
              <a:gd name="T64" fmla="*/ 99 w 192"/>
              <a:gd name="T65" fmla="*/ 83 h 179"/>
              <a:gd name="T66" fmla="*/ 96 w 192"/>
              <a:gd name="T67" fmla="*/ 81 h 179"/>
              <a:gd name="T68" fmla="*/ 90 w 192"/>
              <a:gd name="T69" fmla="*/ 86 h 179"/>
              <a:gd name="T70" fmla="*/ 96 w 192"/>
              <a:gd name="T71" fmla="*/ 92 h 179"/>
              <a:gd name="T72" fmla="*/ 101 w 192"/>
              <a:gd name="T73" fmla="*/ 86 h 179"/>
              <a:gd name="T74" fmla="*/ 131 w 192"/>
              <a:gd name="T75" fmla="*/ 72 h 179"/>
              <a:gd name="T76" fmla="*/ 141 w 192"/>
              <a:gd name="T77" fmla="*/ 76 h 179"/>
              <a:gd name="T78" fmla="*/ 141 w 192"/>
              <a:gd name="T79" fmla="*/ 97 h 179"/>
              <a:gd name="T80" fmla="*/ 121 w 192"/>
              <a:gd name="T81" fmla="*/ 97 h 179"/>
              <a:gd name="T82" fmla="*/ 121 w 192"/>
              <a:gd name="T83" fmla="*/ 76 h 179"/>
              <a:gd name="T84" fmla="*/ 135 w 192"/>
              <a:gd name="T85" fmla="*/ 83 h 179"/>
              <a:gd name="T86" fmla="*/ 131 w 192"/>
              <a:gd name="T87" fmla="*/ 81 h 179"/>
              <a:gd name="T88" fmla="*/ 126 w 192"/>
              <a:gd name="T89" fmla="*/ 86 h 179"/>
              <a:gd name="T90" fmla="*/ 131 w 192"/>
              <a:gd name="T91" fmla="*/ 92 h 179"/>
              <a:gd name="T92" fmla="*/ 136 w 192"/>
              <a:gd name="T93" fmla="*/ 86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92" h="179">
                <a:moveTo>
                  <a:pt x="60" y="72"/>
                </a:moveTo>
                <a:cubicBezTo>
                  <a:pt x="64" y="72"/>
                  <a:pt x="67" y="74"/>
                  <a:pt x="70" y="76"/>
                </a:cubicBezTo>
                <a:cubicBezTo>
                  <a:pt x="73" y="79"/>
                  <a:pt x="74" y="82"/>
                  <a:pt x="74" y="86"/>
                </a:cubicBezTo>
                <a:cubicBezTo>
                  <a:pt x="74" y="90"/>
                  <a:pt x="73" y="94"/>
                  <a:pt x="70" y="97"/>
                </a:cubicBezTo>
                <a:cubicBezTo>
                  <a:pt x="67" y="99"/>
                  <a:pt x="64" y="101"/>
                  <a:pt x="60" y="101"/>
                </a:cubicBezTo>
                <a:cubicBezTo>
                  <a:pt x="56" y="101"/>
                  <a:pt x="53" y="99"/>
                  <a:pt x="50" y="97"/>
                </a:cubicBezTo>
                <a:cubicBezTo>
                  <a:pt x="48" y="94"/>
                  <a:pt x="46" y="90"/>
                  <a:pt x="46" y="86"/>
                </a:cubicBezTo>
                <a:cubicBezTo>
                  <a:pt x="46" y="82"/>
                  <a:pt x="48" y="79"/>
                  <a:pt x="50" y="76"/>
                </a:cubicBezTo>
                <a:cubicBezTo>
                  <a:pt x="53" y="74"/>
                  <a:pt x="56" y="72"/>
                  <a:pt x="60" y="72"/>
                </a:cubicBezTo>
                <a:close/>
                <a:moveTo>
                  <a:pt x="96" y="0"/>
                </a:moveTo>
                <a:cubicBezTo>
                  <a:pt x="96" y="0"/>
                  <a:pt x="96" y="0"/>
                  <a:pt x="96" y="0"/>
                </a:cubicBezTo>
                <a:cubicBezTo>
                  <a:pt x="122" y="0"/>
                  <a:pt x="146" y="10"/>
                  <a:pt x="163" y="25"/>
                </a:cubicBezTo>
                <a:cubicBezTo>
                  <a:pt x="181" y="41"/>
                  <a:pt x="192" y="62"/>
                  <a:pt x="192" y="86"/>
                </a:cubicBezTo>
                <a:cubicBezTo>
                  <a:pt x="192" y="110"/>
                  <a:pt x="181" y="132"/>
                  <a:pt x="163" y="148"/>
                </a:cubicBezTo>
                <a:cubicBezTo>
                  <a:pt x="146" y="163"/>
                  <a:pt x="122" y="172"/>
                  <a:pt x="96" y="172"/>
                </a:cubicBezTo>
                <a:cubicBezTo>
                  <a:pt x="88" y="172"/>
                  <a:pt x="80" y="172"/>
                  <a:pt x="73" y="170"/>
                </a:cubicBezTo>
                <a:cubicBezTo>
                  <a:pt x="66" y="169"/>
                  <a:pt x="60" y="167"/>
                  <a:pt x="54" y="164"/>
                </a:cubicBezTo>
                <a:cubicBezTo>
                  <a:pt x="31" y="177"/>
                  <a:pt x="31" y="177"/>
                  <a:pt x="31" y="177"/>
                </a:cubicBezTo>
                <a:cubicBezTo>
                  <a:pt x="29" y="178"/>
                  <a:pt x="27" y="179"/>
                  <a:pt x="24" y="179"/>
                </a:cubicBezTo>
                <a:cubicBezTo>
                  <a:pt x="24" y="179"/>
                  <a:pt x="24" y="179"/>
                  <a:pt x="24" y="179"/>
                </a:cubicBezTo>
                <a:cubicBezTo>
                  <a:pt x="22" y="178"/>
                  <a:pt x="19" y="177"/>
                  <a:pt x="17" y="176"/>
                </a:cubicBezTo>
                <a:cubicBezTo>
                  <a:pt x="15" y="174"/>
                  <a:pt x="14" y="172"/>
                  <a:pt x="13" y="170"/>
                </a:cubicBezTo>
                <a:cubicBezTo>
                  <a:pt x="13" y="170"/>
                  <a:pt x="13" y="170"/>
                  <a:pt x="13" y="170"/>
                </a:cubicBezTo>
                <a:cubicBezTo>
                  <a:pt x="12" y="167"/>
                  <a:pt x="12" y="165"/>
                  <a:pt x="13" y="162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13" y="131"/>
                  <a:pt x="8" y="123"/>
                  <a:pt x="5" y="115"/>
                </a:cubicBezTo>
                <a:cubicBezTo>
                  <a:pt x="2" y="106"/>
                  <a:pt x="0" y="96"/>
                  <a:pt x="0" y="86"/>
                </a:cubicBezTo>
                <a:cubicBezTo>
                  <a:pt x="0" y="62"/>
                  <a:pt x="10" y="41"/>
                  <a:pt x="28" y="25"/>
                </a:cubicBezTo>
                <a:cubicBezTo>
                  <a:pt x="45" y="10"/>
                  <a:pt x="69" y="0"/>
                  <a:pt x="96" y="0"/>
                </a:cubicBezTo>
                <a:close/>
                <a:moveTo>
                  <a:pt x="153" y="37"/>
                </a:moveTo>
                <a:cubicBezTo>
                  <a:pt x="153" y="37"/>
                  <a:pt x="153" y="37"/>
                  <a:pt x="153" y="37"/>
                </a:cubicBezTo>
                <a:cubicBezTo>
                  <a:pt x="139" y="24"/>
                  <a:pt x="118" y="16"/>
                  <a:pt x="96" y="16"/>
                </a:cubicBezTo>
                <a:cubicBezTo>
                  <a:pt x="73" y="16"/>
                  <a:pt x="52" y="24"/>
                  <a:pt x="38" y="37"/>
                </a:cubicBezTo>
                <a:cubicBezTo>
                  <a:pt x="23" y="49"/>
                  <a:pt x="14" y="67"/>
                  <a:pt x="14" y="86"/>
                </a:cubicBezTo>
                <a:cubicBezTo>
                  <a:pt x="14" y="94"/>
                  <a:pt x="16" y="102"/>
                  <a:pt x="19" y="109"/>
                </a:cubicBezTo>
                <a:cubicBezTo>
                  <a:pt x="22" y="117"/>
                  <a:pt x="26" y="124"/>
                  <a:pt x="31" y="130"/>
                </a:cubicBezTo>
                <a:cubicBezTo>
                  <a:pt x="33" y="131"/>
                  <a:pt x="34" y="134"/>
                  <a:pt x="33" y="137"/>
                </a:cubicBezTo>
                <a:cubicBezTo>
                  <a:pt x="28" y="162"/>
                  <a:pt x="28" y="162"/>
                  <a:pt x="28" y="162"/>
                </a:cubicBezTo>
                <a:cubicBezTo>
                  <a:pt x="51" y="149"/>
                  <a:pt x="51" y="149"/>
                  <a:pt x="51" y="149"/>
                </a:cubicBezTo>
                <a:cubicBezTo>
                  <a:pt x="53" y="148"/>
                  <a:pt x="55" y="148"/>
                  <a:pt x="57" y="149"/>
                </a:cubicBezTo>
                <a:cubicBezTo>
                  <a:pt x="63" y="152"/>
                  <a:pt x="69" y="154"/>
                  <a:pt x="76" y="155"/>
                </a:cubicBezTo>
                <a:cubicBezTo>
                  <a:pt x="82" y="157"/>
                  <a:pt x="89" y="157"/>
                  <a:pt x="96" y="157"/>
                </a:cubicBezTo>
                <a:cubicBezTo>
                  <a:pt x="118" y="157"/>
                  <a:pt x="139" y="149"/>
                  <a:pt x="153" y="136"/>
                </a:cubicBezTo>
                <a:cubicBezTo>
                  <a:pt x="168" y="123"/>
                  <a:pt x="177" y="106"/>
                  <a:pt x="177" y="86"/>
                </a:cubicBezTo>
                <a:cubicBezTo>
                  <a:pt x="177" y="67"/>
                  <a:pt x="168" y="49"/>
                  <a:pt x="153" y="37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4" y="83"/>
                </a:cubicBezTo>
                <a:cubicBezTo>
                  <a:pt x="63" y="82"/>
                  <a:pt x="62" y="81"/>
                  <a:pt x="60" y="81"/>
                </a:cubicBezTo>
                <a:cubicBezTo>
                  <a:pt x="59" y="81"/>
                  <a:pt x="57" y="82"/>
                  <a:pt x="56" y="83"/>
                </a:cubicBezTo>
                <a:cubicBezTo>
                  <a:pt x="56" y="84"/>
                  <a:pt x="55" y="85"/>
                  <a:pt x="55" y="86"/>
                </a:cubicBezTo>
                <a:cubicBezTo>
                  <a:pt x="55" y="88"/>
                  <a:pt x="56" y="89"/>
                  <a:pt x="56" y="90"/>
                </a:cubicBezTo>
                <a:cubicBezTo>
                  <a:pt x="57" y="91"/>
                  <a:pt x="59" y="92"/>
                  <a:pt x="60" y="92"/>
                </a:cubicBezTo>
                <a:cubicBezTo>
                  <a:pt x="62" y="92"/>
                  <a:pt x="63" y="91"/>
                  <a:pt x="64" y="90"/>
                </a:cubicBezTo>
                <a:cubicBezTo>
                  <a:pt x="65" y="89"/>
                  <a:pt x="65" y="88"/>
                  <a:pt x="65" y="86"/>
                </a:cubicBezTo>
                <a:cubicBezTo>
                  <a:pt x="65" y="85"/>
                  <a:pt x="65" y="84"/>
                  <a:pt x="64" y="83"/>
                </a:cubicBezTo>
                <a:close/>
                <a:moveTo>
                  <a:pt x="96" y="72"/>
                </a:moveTo>
                <a:cubicBezTo>
                  <a:pt x="96" y="72"/>
                  <a:pt x="96" y="72"/>
                  <a:pt x="96" y="72"/>
                </a:cubicBezTo>
                <a:cubicBezTo>
                  <a:pt x="99" y="72"/>
                  <a:pt x="103" y="74"/>
                  <a:pt x="105" y="76"/>
                </a:cubicBezTo>
                <a:cubicBezTo>
                  <a:pt x="108" y="79"/>
                  <a:pt x="110" y="82"/>
                  <a:pt x="110" y="86"/>
                </a:cubicBezTo>
                <a:cubicBezTo>
                  <a:pt x="110" y="90"/>
                  <a:pt x="108" y="94"/>
                  <a:pt x="105" y="97"/>
                </a:cubicBezTo>
                <a:cubicBezTo>
                  <a:pt x="103" y="99"/>
                  <a:pt x="99" y="101"/>
                  <a:pt x="96" y="101"/>
                </a:cubicBezTo>
                <a:cubicBezTo>
                  <a:pt x="92" y="101"/>
                  <a:pt x="88" y="99"/>
                  <a:pt x="86" y="97"/>
                </a:cubicBezTo>
                <a:cubicBezTo>
                  <a:pt x="83" y="94"/>
                  <a:pt x="82" y="90"/>
                  <a:pt x="82" y="86"/>
                </a:cubicBezTo>
                <a:cubicBezTo>
                  <a:pt x="82" y="82"/>
                  <a:pt x="83" y="79"/>
                  <a:pt x="86" y="76"/>
                </a:cubicBezTo>
                <a:cubicBezTo>
                  <a:pt x="88" y="74"/>
                  <a:pt x="92" y="72"/>
                  <a:pt x="96" y="72"/>
                </a:cubicBezTo>
                <a:close/>
                <a:moveTo>
                  <a:pt x="99" y="83"/>
                </a:moveTo>
                <a:cubicBezTo>
                  <a:pt x="99" y="83"/>
                  <a:pt x="99" y="83"/>
                  <a:pt x="99" y="83"/>
                </a:cubicBezTo>
                <a:cubicBezTo>
                  <a:pt x="98" y="82"/>
                  <a:pt x="97" y="81"/>
                  <a:pt x="96" y="81"/>
                </a:cubicBezTo>
                <a:cubicBezTo>
                  <a:pt x="94" y="81"/>
                  <a:pt x="93" y="82"/>
                  <a:pt x="92" y="83"/>
                </a:cubicBezTo>
                <a:cubicBezTo>
                  <a:pt x="91" y="84"/>
                  <a:pt x="90" y="85"/>
                  <a:pt x="90" y="86"/>
                </a:cubicBezTo>
                <a:cubicBezTo>
                  <a:pt x="90" y="88"/>
                  <a:pt x="91" y="89"/>
                  <a:pt x="92" y="90"/>
                </a:cubicBezTo>
                <a:cubicBezTo>
                  <a:pt x="93" y="91"/>
                  <a:pt x="94" y="92"/>
                  <a:pt x="96" y="92"/>
                </a:cubicBezTo>
                <a:cubicBezTo>
                  <a:pt x="97" y="92"/>
                  <a:pt x="98" y="91"/>
                  <a:pt x="99" y="90"/>
                </a:cubicBezTo>
                <a:cubicBezTo>
                  <a:pt x="100" y="89"/>
                  <a:pt x="101" y="88"/>
                  <a:pt x="101" y="86"/>
                </a:cubicBezTo>
                <a:cubicBezTo>
                  <a:pt x="101" y="85"/>
                  <a:pt x="100" y="84"/>
                  <a:pt x="99" y="83"/>
                </a:cubicBezTo>
                <a:close/>
                <a:moveTo>
                  <a:pt x="131" y="72"/>
                </a:moveTo>
                <a:cubicBezTo>
                  <a:pt x="131" y="72"/>
                  <a:pt x="131" y="72"/>
                  <a:pt x="131" y="72"/>
                </a:cubicBezTo>
                <a:cubicBezTo>
                  <a:pt x="135" y="72"/>
                  <a:pt x="138" y="74"/>
                  <a:pt x="141" y="76"/>
                </a:cubicBezTo>
                <a:cubicBezTo>
                  <a:pt x="143" y="79"/>
                  <a:pt x="145" y="82"/>
                  <a:pt x="145" y="86"/>
                </a:cubicBezTo>
                <a:cubicBezTo>
                  <a:pt x="145" y="90"/>
                  <a:pt x="143" y="94"/>
                  <a:pt x="141" y="97"/>
                </a:cubicBezTo>
                <a:cubicBezTo>
                  <a:pt x="138" y="99"/>
                  <a:pt x="135" y="101"/>
                  <a:pt x="131" y="101"/>
                </a:cubicBezTo>
                <a:cubicBezTo>
                  <a:pt x="127" y="101"/>
                  <a:pt x="124" y="99"/>
                  <a:pt x="121" y="97"/>
                </a:cubicBezTo>
                <a:cubicBezTo>
                  <a:pt x="119" y="94"/>
                  <a:pt x="117" y="90"/>
                  <a:pt x="117" y="86"/>
                </a:cubicBezTo>
                <a:cubicBezTo>
                  <a:pt x="117" y="82"/>
                  <a:pt x="119" y="79"/>
                  <a:pt x="121" y="76"/>
                </a:cubicBezTo>
                <a:cubicBezTo>
                  <a:pt x="124" y="74"/>
                  <a:pt x="127" y="72"/>
                  <a:pt x="131" y="72"/>
                </a:cubicBezTo>
                <a:close/>
                <a:moveTo>
                  <a:pt x="135" y="83"/>
                </a:moveTo>
                <a:cubicBezTo>
                  <a:pt x="135" y="83"/>
                  <a:pt x="135" y="83"/>
                  <a:pt x="135" y="83"/>
                </a:cubicBezTo>
                <a:cubicBezTo>
                  <a:pt x="134" y="82"/>
                  <a:pt x="132" y="81"/>
                  <a:pt x="131" y="81"/>
                </a:cubicBezTo>
                <a:cubicBezTo>
                  <a:pt x="130" y="81"/>
                  <a:pt x="128" y="82"/>
                  <a:pt x="127" y="83"/>
                </a:cubicBezTo>
                <a:cubicBezTo>
                  <a:pt x="126" y="84"/>
                  <a:pt x="126" y="85"/>
                  <a:pt x="126" y="86"/>
                </a:cubicBezTo>
                <a:cubicBezTo>
                  <a:pt x="126" y="88"/>
                  <a:pt x="126" y="89"/>
                  <a:pt x="127" y="90"/>
                </a:cubicBezTo>
                <a:cubicBezTo>
                  <a:pt x="128" y="91"/>
                  <a:pt x="130" y="92"/>
                  <a:pt x="131" y="92"/>
                </a:cubicBezTo>
                <a:cubicBezTo>
                  <a:pt x="132" y="92"/>
                  <a:pt x="134" y="91"/>
                  <a:pt x="135" y="90"/>
                </a:cubicBezTo>
                <a:cubicBezTo>
                  <a:pt x="136" y="89"/>
                  <a:pt x="136" y="88"/>
                  <a:pt x="136" y="86"/>
                </a:cubicBezTo>
                <a:cubicBezTo>
                  <a:pt x="136" y="85"/>
                  <a:pt x="136" y="84"/>
                  <a:pt x="135" y="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788639" y="3256550"/>
            <a:ext cx="146685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designed. </a:t>
            </a:r>
          </a:p>
        </p:txBody>
      </p:sp>
      <p:sp>
        <p:nvSpPr>
          <p:cNvPr id="33" name="Freeform 21"/>
          <p:cNvSpPr>
            <a:spLocks noEditPoints="1"/>
          </p:cNvSpPr>
          <p:nvPr/>
        </p:nvSpPr>
        <p:spPr bwMode="auto">
          <a:xfrm>
            <a:off x="7678865" y="3466897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24"/>
          <p:cNvSpPr>
            <a:spLocks noEditPoints="1"/>
          </p:cNvSpPr>
          <p:nvPr/>
        </p:nvSpPr>
        <p:spPr bwMode="auto">
          <a:xfrm>
            <a:off x="6455817" y="1856177"/>
            <a:ext cx="238125" cy="224829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3393182" y="3256550"/>
            <a:ext cx="146685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designed. </a:t>
            </a:r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auto">
          <a:xfrm>
            <a:off x="5841454" y="3256550"/>
            <a:ext cx="146685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designed. </a:t>
            </a: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2169046" y="1635423"/>
            <a:ext cx="146685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designed. </a:t>
            </a:r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4617318" y="1635423"/>
            <a:ext cx="146685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designed. </a:t>
            </a: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7065590" y="1635423"/>
            <a:ext cx="146685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designed. </a:t>
            </a: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1167382" y="2666168"/>
            <a:ext cx="709364" cy="20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 smtClean="0">
                <a:solidFill>
                  <a:schemeClr val="bg1"/>
                </a:solidFill>
              </a:rPr>
              <a:t>STEP 01</a:t>
            </a:r>
            <a:endParaRPr lang="en-US" altLang="zh-CN" sz="1050" dirty="0" smtClean="0">
              <a:solidFill>
                <a:schemeClr val="bg1"/>
              </a:solidFill>
            </a:endParaRPr>
          </a:p>
        </p:txBody>
      </p:sp>
      <p:sp>
        <p:nvSpPr>
          <p:cNvPr id="41" name="Rectangle 24"/>
          <p:cNvSpPr>
            <a:spLocks noChangeArrowheads="1"/>
          </p:cNvSpPr>
          <p:nvPr/>
        </p:nvSpPr>
        <p:spPr bwMode="auto">
          <a:xfrm>
            <a:off x="2547788" y="2666168"/>
            <a:ext cx="709364" cy="20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 smtClean="0">
                <a:solidFill>
                  <a:schemeClr val="bg1"/>
                </a:solidFill>
              </a:rPr>
              <a:t>STEP 02</a:t>
            </a:r>
            <a:endParaRPr lang="en-US" altLang="zh-CN" sz="1050" dirty="0" smtClean="0">
              <a:solidFill>
                <a:schemeClr val="bg1"/>
              </a:solidFill>
            </a:endParaRPr>
          </a:p>
        </p:txBody>
      </p:sp>
      <p:sp>
        <p:nvSpPr>
          <p:cNvPr id="42" name="Rectangle 24"/>
          <p:cNvSpPr>
            <a:spLocks noChangeArrowheads="1"/>
          </p:cNvSpPr>
          <p:nvPr/>
        </p:nvSpPr>
        <p:spPr bwMode="auto">
          <a:xfrm>
            <a:off x="3771925" y="2666168"/>
            <a:ext cx="709364" cy="20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 smtClean="0">
                <a:solidFill>
                  <a:schemeClr val="bg1"/>
                </a:solidFill>
              </a:rPr>
              <a:t>STEP 03</a:t>
            </a:r>
            <a:endParaRPr lang="en-US" altLang="zh-CN" sz="1050" dirty="0" smtClean="0">
              <a:solidFill>
                <a:schemeClr val="bg1"/>
              </a:solidFill>
            </a:endParaRPr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4994473" y="2666168"/>
            <a:ext cx="709364" cy="20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 smtClean="0">
                <a:solidFill>
                  <a:schemeClr val="bg1"/>
                </a:solidFill>
              </a:rPr>
              <a:t>STEP 04</a:t>
            </a:r>
            <a:endParaRPr lang="en-US" altLang="zh-CN" sz="1050" dirty="0" smtClean="0">
              <a:solidFill>
                <a:schemeClr val="bg1"/>
              </a:solidFill>
            </a:endParaRP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6218610" y="2666168"/>
            <a:ext cx="709364" cy="20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 smtClean="0">
                <a:solidFill>
                  <a:schemeClr val="bg1"/>
                </a:solidFill>
              </a:rPr>
              <a:t>STEP 05</a:t>
            </a:r>
            <a:endParaRPr lang="en-US" altLang="zh-CN" sz="1050" dirty="0" smtClean="0">
              <a:solidFill>
                <a:schemeClr val="bg1"/>
              </a:solidFill>
            </a:endParaRPr>
          </a:p>
        </p:txBody>
      </p:sp>
      <p:sp>
        <p:nvSpPr>
          <p:cNvPr id="45" name="Rectangle 24"/>
          <p:cNvSpPr>
            <a:spLocks noChangeArrowheads="1"/>
          </p:cNvSpPr>
          <p:nvPr/>
        </p:nvSpPr>
        <p:spPr bwMode="auto">
          <a:xfrm>
            <a:off x="7444333" y="2666168"/>
            <a:ext cx="709364" cy="20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 smtClean="0">
                <a:solidFill>
                  <a:schemeClr val="bg1"/>
                </a:solidFill>
              </a:rPr>
              <a:t>STEP 06</a:t>
            </a:r>
            <a:endParaRPr lang="en-US" altLang="zh-CN" sz="105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2" presetClass="entr" presetSubtype="8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2" presetClass="entr" presetSubtype="8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2" presetClass="entr" presetSubtype="8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12" presetClass="entr" presetSubtype="8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1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47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63550" y="194692"/>
            <a:ext cx="153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数据图</a:t>
            </a:r>
            <a:r>
              <a:rPr lang="en-US" altLang="zh-CN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—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饼图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683568" y="1403587"/>
          <a:ext cx="2870862" cy="2700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5004048" y="1383659"/>
            <a:ext cx="3456384" cy="5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8" name="矩形 7"/>
          <p:cNvSpPr/>
          <p:nvPr/>
        </p:nvSpPr>
        <p:spPr>
          <a:xfrm>
            <a:off x="4359289" y="1430250"/>
            <a:ext cx="425422" cy="425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01</a:t>
            </a:r>
            <a:endParaRPr lang="zh-CN" altLang="en-US" dirty="0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5004048" y="2139032"/>
            <a:ext cx="3456384" cy="5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10" name="矩形 9"/>
          <p:cNvSpPr/>
          <p:nvPr/>
        </p:nvSpPr>
        <p:spPr>
          <a:xfrm>
            <a:off x="4359289" y="2185623"/>
            <a:ext cx="425422" cy="425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02</a:t>
            </a:r>
            <a:endParaRPr lang="zh-CN" altLang="en-US" dirty="0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5004048" y="2881155"/>
            <a:ext cx="3456384" cy="5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16" name="矩形 15"/>
          <p:cNvSpPr/>
          <p:nvPr/>
        </p:nvSpPr>
        <p:spPr>
          <a:xfrm>
            <a:off x="4359289" y="2927746"/>
            <a:ext cx="425422" cy="4254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03</a:t>
            </a:r>
            <a:endParaRPr lang="zh-CN" altLang="en-US" dirty="0"/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5004048" y="3636528"/>
            <a:ext cx="3456384" cy="5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18" name="矩形 17"/>
          <p:cNvSpPr/>
          <p:nvPr/>
        </p:nvSpPr>
        <p:spPr>
          <a:xfrm>
            <a:off x="4359289" y="3683119"/>
            <a:ext cx="425422" cy="4254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04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/>
      <p:bldP spid="15" grpId="0"/>
      <p:bldGraphic spid="6" grpId="0">
        <p:bldAsOne/>
      </p:bldGraphic>
      <p:bldP spid="7" grpId="0"/>
      <p:bldP spid="8" grpId="0" animBg="1"/>
      <p:bldP spid="9" grpId="0"/>
      <p:bldP spid="10" grpId="0" animBg="1"/>
      <p:bldP spid="11" grpId="0"/>
      <p:bldP spid="16" grpId="0" animBg="1"/>
      <p:bldP spid="17" grpId="0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63550" y="194692"/>
            <a:ext cx="23083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数据图</a:t>
            </a:r>
            <a:r>
              <a:rPr lang="en-US" altLang="zh-CN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—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创意圆环图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图表 18"/>
          <p:cNvGraphicFramePr/>
          <p:nvPr/>
        </p:nvGraphicFramePr>
        <p:xfrm>
          <a:off x="3253409" y="1206449"/>
          <a:ext cx="2637182" cy="2711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3442514" y="1644856"/>
            <a:ext cx="2828142" cy="2828142"/>
            <a:chOff x="3491329" y="1261482"/>
            <a:chExt cx="3006725" cy="3006726"/>
          </a:xfrm>
        </p:grpSpPr>
        <p:grpSp>
          <p:nvGrpSpPr>
            <p:cNvPr id="21" name="组合 20"/>
            <p:cNvGrpSpPr/>
            <p:nvPr/>
          </p:nvGrpSpPr>
          <p:grpSpPr>
            <a:xfrm rot="900000">
              <a:off x="3491329" y="1261482"/>
              <a:ext cx="3006725" cy="3006726"/>
              <a:chOff x="3491329" y="1261482"/>
              <a:chExt cx="3006725" cy="3006726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5015329" y="2787070"/>
                <a:ext cx="1482725" cy="1481138"/>
                <a:chOff x="4549776" y="2547938"/>
                <a:chExt cx="1482725" cy="1481138"/>
              </a:xfrm>
            </p:grpSpPr>
            <p:sp>
              <p:nvSpPr>
                <p:cNvPr id="25" name="Freeform 5"/>
                <p:cNvSpPr/>
                <p:nvPr/>
              </p:nvSpPr>
              <p:spPr bwMode="auto">
                <a:xfrm>
                  <a:off x="4735513" y="2732088"/>
                  <a:ext cx="538163" cy="538163"/>
                </a:xfrm>
                <a:custGeom>
                  <a:avLst/>
                  <a:gdLst>
                    <a:gd name="T0" fmla="*/ 339 w 339"/>
                    <a:gd name="T1" fmla="*/ 270 h 339"/>
                    <a:gd name="T2" fmla="*/ 270 w 339"/>
                    <a:gd name="T3" fmla="*/ 339 h 339"/>
                    <a:gd name="T4" fmla="*/ 0 w 339"/>
                    <a:gd name="T5" fmla="*/ 71 h 339"/>
                    <a:gd name="T6" fmla="*/ 70 w 339"/>
                    <a:gd name="T7" fmla="*/ 0 h 339"/>
                    <a:gd name="T8" fmla="*/ 339 w 339"/>
                    <a:gd name="T9" fmla="*/ 270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9" h="339">
                      <a:moveTo>
                        <a:pt x="339" y="270"/>
                      </a:moveTo>
                      <a:lnTo>
                        <a:pt x="270" y="339"/>
                      </a:lnTo>
                      <a:lnTo>
                        <a:pt x="0" y="71"/>
                      </a:lnTo>
                      <a:lnTo>
                        <a:pt x="70" y="0"/>
                      </a:lnTo>
                      <a:lnTo>
                        <a:pt x="339" y="270"/>
                      </a:lnTo>
                      <a:close/>
                    </a:path>
                  </a:pathLst>
                </a:custGeom>
                <a:solidFill>
                  <a:srgbClr val="9494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6" name="Freeform 6"/>
                <p:cNvSpPr/>
                <p:nvPr/>
              </p:nvSpPr>
              <p:spPr bwMode="auto">
                <a:xfrm>
                  <a:off x="4549776" y="2547938"/>
                  <a:ext cx="388938" cy="388938"/>
                </a:xfrm>
                <a:custGeom>
                  <a:avLst/>
                  <a:gdLst>
                    <a:gd name="T0" fmla="*/ 188 w 197"/>
                    <a:gd name="T1" fmla="*/ 77 h 197"/>
                    <a:gd name="T2" fmla="*/ 188 w 197"/>
                    <a:gd name="T3" fmla="*/ 111 h 197"/>
                    <a:gd name="T4" fmla="*/ 112 w 197"/>
                    <a:gd name="T5" fmla="*/ 187 h 197"/>
                    <a:gd name="T6" fmla="*/ 78 w 197"/>
                    <a:gd name="T7" fmla="*/ 187 h 197"/>
                    <a:gd name="T8" fmla="*/ 10 w 197"/>
                    <a:gd name="T9" fmla="*/ 120 h 197"/>
                    <a:gd name="T10" fmla="*/ 10 w 197"/>
                    <a:gd name="T11" fmla="*/ 86 h 197"/>
                    <a:gd name="T12" fmla="*/ 86 w 197"/>
                    <a:gd name="T13" fmla="*/ 9 h 197"/>
                    <a:gd name="T14" fmla="*/ 120 w 197"/>
                    <a:gd name="T15" fmla="*/ 9 h 197"/>
                    <a:gd name="T16" fmla="*/ 188 w 197"/>
                    <a:gd name="T17" fmla="*/ 77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7" h="197">
                      <a:moveTo>
                        <a:pt x="188" y="77"/>
                      </a:moveTo>
                      <a:cubicBezTo>
                        <a:pt x="197" y="87"/>
                        <a:pt x="197" y="102"/>
                        <a:pt x="188" y="111"/>
                      </a:cubicBezTo>
                      <a:cubicBezTo>
                        <a:pt x="112" y="187"/>
                        <a:pt x="112" y="187"/>
                        <a:pt x="112" y="187"/>
                      </a:cubicBezTo>
                      <a:cubicBezTo>
                        <a:pt x="102" y="197"/>
                        <a:pt x="87" y="197"/>
                        <a:pt x="78" y="187"/>
                      </a:cubicBezTo>
                      <a:cubicBezTo>
                        <a:pt x="10" y="120"/>
                        <a:pt x="10" y="120"/>
                        <a:pt x="10" y="120"/>
                      </a:cubicBezTo>
                      <a:cubicBezTo>
                        <a:pt x="0" y="110"/>
                        <a:pt x="0" y="95"/>
                        <a:pt x="10" y="86"/>
                      </a:cubicBezTo>
                      <a:cubicBezTo>
                        <a:pt x="86" y="9"/>
                        <a:pt x="86" y="9"/>
                        <a:pt x="86" y="9"/>
                      </a:cubicBezTo>
                      <a:cubicBezTo>
                        <a:pt x="95" y="0"/>
                        <a:pt x="111" y="0"/>
                        <a:pt x="120" y="9"/>
                      </a:cubicBezTo>
                      <a:lnTo>
                        <a:pt x="188" y="77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" name="Freeform 7"/>
                <p:cNvSpPr/>
                <p:nvPr/>
              </p:nvSpPr>
              <p:spPr bwMode="auto">
                <a:xfrm>
                  <a:off x="5057776" y="3052763"/>
                  <a:ext cx="974725" cy="976313"/>
                </a:xfrm>
                <a:custGeom>
                  <a:avLst/>
                  <a:gdLst>
                    <a:gd name="T0" fmla="*/ 86 w 494"/>
                    <a:gd name="T1" fmla="*/ 10 h 495"/>
                    <a:gd name="T2" fmla="*/ 41 w 494"/>
                    <a:gd name="T3" fmla="*/ 55 h 495"/>
                    <a:gd name="T4" fmla="*/ 31 w 494"/>
                    <a:gd name="T5" fmla="*/ 64 h 495"/>
                    <a:gd name="T6" fmla="*/ 26 w 494"/>
                    <a:gd name="T7" fmla="*/ 70 h 495"/>
                    <a:gd name="T8" fmla="*/ 9 w 494"/>
                    <a:gd name="T9" fmla="*/ 86 h 495"/>
                    <a:gd name="T10" fmla="*/ 9 w 494"/>
                    <a:gd name="T11" fmla="*/ 120 h 495"/>
                    <a:gd name="T12" fmla="*/ 374 w 494"/>
                    <a:gd name="T13" fmla="*/ 485 h 495"/>
                    <a:gd name="T14" fmla="*/ 408 w 494"/>
                    <a:gd name="T15" fmla="*/ 485 h 495"/>
                    <a:gd name="T16" fmla="*/ 425 w 494"/>
                    <a:gd name="T17" fmla="*/ 469 h 495"/>
                    <a:gd name="T18" fmla="*/ 430 w 494"/>
                    <a:gd name="T19" fmla="*/ 463 h 495"/>
                    <a:gd name="T20" fmla="*/ 440 w 494"/>
                    <a:gd name="T21" fmla="*/ 454 h 495"/>
                    <a:gd name="T22" fmla="*/ 485 w 494"/>
                    <a:gd name="T23" fmla="*/ 409 h 495"/>
                    <a:gd name="T24" fmla="*/ 485 w 494"/>
                    <a:gd name="T25" fmla="*/ 375 h 495"/>
                    <a:gd name="T26" fmla="*/ 119 w 494"/>
                    <a:gd name="T27" fmla="*/ 10 h 495"/>
                    <a:gd name="T28" fmla="*/ 86 w 494"/>
                    <a:gd name="T29" fmla="*/ 10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94" h="495">
                      <a:moveTo>
                        <a:pt x="86" y="10"/>
                      </a:moveTo>
                      <a:cubicBezTo>
                        <a:pt x="41" y="55"/>
                        <a:pt x="41" y="55"/>
                        <a:pt x="41" y="55"/>
                      </a:cubicBezTo>
                      <a:cubicBezTo>
                        <a:pt x="31" y="64"/>
                        <a:pt x="31" y="64"/>
                        <a:pt x="31" y="64"/>
                      </a:cubicBez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9" y="86"/>
                        <a:pt x="9" y="86"/>
                        <a:pt x="9" y="86"/>
                      </a:cubicBezTo>
                      <a:cubicBezTo>
                        <a:pt x="0" y="95"/>
                        <a:pt x="0" y="111"/>
                        <a:pt x="9" y="120"/>
                      </a:cubicBezTo>
                      <a:cubicBezTo>
                        <a:pt x="374" y="485"/>
                        <a:pt x="374" y="485"/>
                        <a:pt x="374" y="485"/>
                      </a:cubicBezTo>
                      <a:cubicBezTo>
                        <a:pt x="384" y="495"/>
                        <a:pt x="399" y="495"/>
                        <a:pt x="408" y="485"/>
                      </a:cubicBezTo>
                      <a:cubicBezTo>
                        <a:pt x="425" y="469"/>
                        <a:pt x="425" y="469"/>
                        <a:pt x="425" y="469"/>
                      </a:cubicBezTo>
                      <a:cubicBezTo>
                        <a:pt x="430" y="463"/>
                        <a:pt x="430" y="463"/>
                        <a:pt x="430" y="463"/>
                      </a:cubicBezTo>
                      <a:cubicBezTo>
                        <a:pt x="440" y="454"/>
                        <a:pt x="440" y="454"/>
                        <a:pt x="440" y="454"/>
                      </a:cubicBezTo>
                      <a:cubicBezTo>
                        <a:pt x="485" y="409"/>
                        <a:pt x="485" y="409"/>
                        <a:pt x="485" y="409"/>
                      </a:cubicBezTo>
                      <a:cubicBezTo>
                        <a:pt x="494" y="399"/>
                        <a:pt x="494" y="384"/>
                        <a:pt x="485" y="375"/>
                      </a:cubicBezTo>
                      <a:cubicBezTo>
                        <a:pt x="119" y="10"/>
                        <a:pt x="119" y="10"/>
                        <a:pt x="119" y="10"/>
                      </a:cubicBezTo>
                      <a:cubicBezTo>
                        <a:pt x="110" y="0"/>
                        <a:pt x="95" y="0"/>
                        <a:pt x="86" y="10"/>
                      </a:cubicBezTo>
                      <a:close/>
                    </a:path>
                  </a:pathLst>
                </a:custGeom>
                <a:solidFill>
                  <a:srgbClr val="7676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" name="Freeform 8"/>
                <p:cNvSpPr/>
                <p:nvPr/>
              </p:nvSpPr>
              <p:spPr bwMode="auto">
                <a:xfrm>
                  <a:off x="5057776" y="3190875"/>
                  <a:ext cx="838200" cy="838200"/>
                </a:xfrm>
                <a:custGeom>
                  <a:avLst/>
                  <a:gdLst>
                    <a:gd name="T0" fmla="*/ 9 w 425"/>
                    <a:gd name="T1" fmla="*/ 16 h 425"/>
                    <a:gd name="T2" fmla="*/ 9 w 425"/>
                    <a:gd name="T3" fmla="*/ 50 h 425"/>
                    <a:gd name="T4" fmla="*/ 374 w 425"/>
                    <a:gd name="T5" fmla="*/ 415 h 425"/>
                    <a:gd name="T6" fmla="*/ 408 w 425"/>
                    <a:gd name="T7" fmla="*/ 415 h 425"/>
                    <a:gd name="T8" fmla="*/ 425 w 425"/>
                    <a:gd name="T9" fmla="*/ 399 h 425"/>
                    <a:gd name="T10" fmla="*/ 26 w 425"/>
                    <a:gd name="T11" fmla="*/ 0 h 425"/>
                    <a:gd name="T12" fmla="*/ 9 w 425"/>
                    <a:gd name="T13" fmla="*/ 16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5" h="425">
                      <a:moveTo>
                        <a:pt x="9" y="16"/>
                      </a:moveTo>
                      <a:cubicBezTo>
                        <a:pt x="0" y="25"/>
                        <a:pt x="0" y="41"/>
                        <a:pt x="9" y="50"/>
                      </a:cubicBezTo>
                      <a:cubicBezTo>
                        <a:pt x="374" y="415"/>
                        <a:pt x="374" y="415"/>
                        <a:pt x="374" y="415"/>
                      </a:cubicBezTo>
                      <a:cubicBezTo>
                        <a:pt x="384" y="425"/>
                        <a:pt x="399" y="425"/>
                        <a:pt x="408" y="415"/>
                      </a:cubicBezTo>
                      <a:cubicBezTo>
                        <a:pt x="425" y="399"/>
                        <a:pt x="425" y="399"/>
                        <a:pt x="425" y="399"/>
                      </a:cubicBezTo>
                      <a:cubicBezTo>
                        <a:pt x="26" y="0"/>
                        <a:pt x="26" y="0"/>
                        <a:pt x="26" y="0"/>
                      </a:cubicBezTo>
                      <a:lnTo>
                        <a:pt x="9" y="16"/>
                      </a:lnTo>
                      <a:close/>
                    </a:path>
                  </a:pathLst>
                </a:custGeom>
                <a:solidFill>
                  <a:srgbClr val="5A5A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9" name="Freeform 9"/>
                <p:cNvSpPr/>
                <p:nvPr/>
              </p:nvSpPr>
              <p:spPr bwMode="auto">
                <a:xfrm>
                  <a:off x="5118101" y="3162300"/>
                  <a:ext cx="806450" cy="804863"/>
                </a:xfrm>
                <a:custGeom>
                  <a:avLst/>
                  <a:gdLst>
                    <a:gd name="T0" fmla="*/ 0 w 508"/>
                    <a:gd name="T1" fmla="*/ 11 h 507"/>
                    <a:gd name="T2" fmla="*/ 496 w 508"/>
                    <a:gd name="T3" fmla="*/ 507 h 507"/>
                    <a:gd name="T4" fmla="*/ 508 w 508"/>
                    <a:gd name="T5" fmla="*/ 496 h 507"/>
                    <a:gd name="T6" fmla="*/ 13 w 508"/>
                    <a:gd name="T7" fmla="*/ 0 h 507"/>
                    <a:gd name="T8" fmla="*/ 0 w 508"/>
                    <a:gd name="T9" fmla="*/ 11 h 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8" h="507">
                      <a:moveTo>
                        <a:pt x="0" y="11"/>
                      </a:moveTo>
                      <a:lnTo>
                        <a:pt x="496" y="507"/>
                      </a:lnTo>
                      <a:lnTo>
                        <a:pt x="508" y="496"/>
                      </a:lnTo>
                      <a:lnTo>
                        <a:pt x="13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5A5A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0" name="Freeform 10"/>
                <p:cNvSpPr/>
                <p:nvPr/>
              </p:nvSpPr>
              <p:spPr bwMode="auto">
                <a:xfrm>
                  <a:off x="4619626" y="2768600"/>
                  <a:ext cx="182563" cy="168275"/>
                </a:xfrm>
                <a:custGeom>
                  <a:avLst/>
                  <a:gdLst>
                    <a:gd name="T0" fmla="*/ 0 w 93"/>
                    <a:gd name="T1" fmla="*/ 33 h 85"/>
                    <a:gd name="T2" fmla="*/ 43 w 93"/>
                    <a:gd name="T3" fmla="*/ 75 h 85"/>
                    <a:gd name="T4" fmla="*/ 77 w 93"/>
                    <a:gd name="T5" fmla="*/ 75 h 85"/>
                    <a:gd name="T6" fmla="*/ 93 w 93"/>
                    <a:gd name="T7" fmla="*/ 59 h 85"/>
                    <a:gd name="T8" fmla="*/ 34 w 93"/>
                    <a:gd name="T9" fmla="*/ 0 h 85"/>
                    <a:gd name="T10" fmla="*/ 0 w 93"/>
                    <a:gd name="T11" fmla="*/ 33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" h="85">
                      <a:moveTo>
                        <a:pt x="0" y="33"/>
                      </a:moveTo>
                      <a:cubicBezTo>
                        <a:pt x="43" y="75"/>
                        <a:pt x="43" y="75"/>
                        <a:pt x="43" y="75"/>
                      </a:cubicBezTo>
                      <a:cubicBezTo>
                        <a:pt x="52" y="85"/>
                        <a:pt x="67" y="85"/>
                        <a:pt x="77" y="75"/>
                      </a:cubicBezTo>
                      <a:cubicBezTo>
                        <a:pt x="93" y="59"/>
                        <a:pt x="93" y="59"/>
                        <a:pt x="93" y="59"/>
                      </a:cubicBezTo>
                      <a:cubicBezTo>
                        <a:pt x="34" y="0"/>
                        <a:pt x="34" y="0"/>
                        <a:pt x="34" y="0"/>
                      </a:cubicBez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B8B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1" name="Freeform 11"/>
                <p:cNvSpPr/>
                <p:nvPr/>
              </p:nvSpPr>
              <p:spPr bwMode="auto">
                <a:xfrm>
                  <a:off x="4699001" y="2740025"/>
                  <a:ext cx="133350" cy="133350"/>
                </a:xfrm>
                <a:custGeom>
                  <a:avLst/>
                  <a:gdLst>
                    <a:gd name="T0" fmla="*/ 0 w 84"/>
                    <a:gd name="T1" fmla="*/ 11 h 84"/>
                    <a:gd name="T2" fmla="*/ 73 w 84"/>
                    <a:gd name="T3" fmla="*/ 84 h 84"/>
                    <a:gd name="T4" fmla="*/ 84 w 84"/>
                    <a:gd name="T5" fmla="*/ 73 h 84"/>
                    <a:gd name="T6" fmla="*/ 11 w 84"/>
                    <a:gd name="T7" fmla="*/ 0 h 84"/>
                    <a:gd name="T8" fmla="*/ 0 w 84"/>
                    <a:gd name="T9" fmla="*/ 1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84">
                      <a:moveTo>
                        <a:pt x="0" y="11"/>
                      </a:moveTo>
                      <a:lnTo>
                        <a:pt x="73" y="84"/>
                      </a:lnTo>
                      <a:lnTo>
                        <a:pt x="84" y="73"/>
                      </a:lnTo>
                      <a:lnTo>
                        <a:pt x="11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8B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24" name="Freeform 12"/>
              <p:cNvSpPr/>
              <p:nvPr/>
            </p:nvSpPr>
            <p:spPr bwMode="auto">
              <a:xfrm>
                <a:off x="3491329" y="1261482"/>
                <a:ext cx="2147888" cy="2147888"/>
              </a:xfrm>
              <a:custGeom>
                <a:avLst/>
                <a:gdLst>
                  <a:gd name="T0" fmla="*/ 895 w 1089"/>
                  <a:gd name="T1" fmla="*/ 194 h 1089"/>
                  <a:gd name="T2" fmla="*/ 895 w 1089"/>
                  <a:gd name="T3" fmla="*/ 895 h 1089"/>
                  <a:gd name="T4" fmla="*/ 193 w 1089"/>
                  <a:gd name="T5" fmla="*/ 895 h 1089"/>
                  <a:gd name="T6" fmla="*/ 193 w 1089"/>
                  <a:gd name="T7" fmla="*/ 194 h 1089"/>
                  <a:gd name="T8" fmla="*/ 895 w 1089"/>
                  <a:gd name="T9" fmla="*/ 194 h 1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9" h="1089">
                    <a:moveTo>
                      <a:pt x="895" y="194"/>
                    </a:moveTo>
                    <a:cubicBezTo>
                      <a:pt x="1089" y="388"/>
                      <a:pt x="1089" y="702"/>
                      <a:pt x="895" y="895"/>
                    </a:cubicBezTo>
                    <a:cubicBezTo>
                      <a:pt x="701" y="1089"/>
                      <a:pt x="387" y="1089"/>
                      <a:pt x="193" y="895"/>
                    </a:cubicBezTo>
                    <a:cubicBezTo>
                      <a:pt x="0" y="702"/>
                      <a:pt x="0" y="388"/>
                      <a:pt x="193" y="194"/>
                    </a:cubicBezTo>
                    <a:cubicBezTo>
                      <a:pt x="387" y="0"/>
                      <a:pt x="701" y="0"/>
                      <a:pt x="895" y="194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2" name="Freeform 14"/>
            <p:cNvSpPr/>
            <p:nvPr/>
          </p:nvSpPr>
          <p:spPr bwMode="auto">
            <a:xfrm rot="900000">
              <a:off x="3761175" y="1308636"/>
              <a:ext cx="1858620" cy="1858618"/>
            </a:xfrm>
            <a:custGeom>
              <a:avLst/>
              <a:gdLst>
                <a:gd name="T0" fmla="*/ 809 w 984"/>
                <a:gd name="T1" fmla="*/ 175 h 983"/>
                <a:gd name="T2" fmla="*/ 809 w 984"/>
                <a:gd name="T3" fmla="*/ 809 h 983"/>
                <a:gd name="T4" fmla="*/ 175 w 984"/>
                <a:gd name="T5" fmla="*/ 809 h 983"/>
                <a:gd name="T6" fmla="*/ 175 w 984"/>
                <a:gd name="T7" fmla="*/ 175 h 983"/>
                <a:gd name="T8" fmla="*/ 809 w 984"/>
                <a:gd name="T9" fmla="*/ 175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4" h="983">
                  <a:moveTo>
                    <a:pt x="809" y="175"/>
                  </a:moveTo>
                  <a:cubicBezTo>
                    <a:pt x="984" y="350"/>
                    <a:pt x="984" y="634"/>
                    <a:pt x="809" y="809"/>
                  </a:cubicBezTo>
                  <a:cubicBezTo>
                    <a:pt x="634" y="983"/>
                    <a:pt x="350" y="983"/>
                    <a:pt x="175" y="809"/>
                  </a:cubicBezTo>
                  <a:cubicBezTo>
                    <a:pt x="0" y="634"/>
                    <a:pt x="0" y="350"/>
                    <a:pt x="175" y="175"/>
                  </a:cubicBezTo>
                  <a:cubicBezTo>
                    <a:pt x="350" y="0"/>
                    <a:pt x="634" y="0"/>
                    <a:pt x="809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" name="Freeform 19"/>
          <p:cNvSpPr>
            <a:spLocks noEditPoints="1"/>
          </p:cNvSpPr>
          <p:nvPr/>
        </p:nvSpPr>
        <p:spPr bwMode="auto">
          <a:xfrm>
            <a:off x="4344783" y="1963744"/>
            <a:ext cx="440980" cy="404374"/>
          </a:xfrm>
          <a:custGeom>
            <a:avLst/>
            <a:gdLst>
              <a:gd name="T0" fmla="*/ 79 w 126"/>
              <a:gd name="T1" fmla="*/ 53 h 115"/>
              <a:gd name="T2" fmla="*/ 83 w 126"/>
              <a:gd name="T3" fmla="*/ 69 h 115"/>
              <a:gd name="T4" fmla="*/ 83 w 126"/>
              <a:gd name="T5" fmla="*/ 77 h 115"/>
              <a:gd name="T6" fmla="*/ 89 w 126"/>
              <a:gd name="T7" fmla="*/ 71 h 115"/>
              <a:gd name="T8" fmla="*/ 83 w 126"/>
              <a:gd name="T9" fmla="*/ 49 h 115"/>
              <a:gd name="T10" fmla="*/ 64 w 126"/>
              <a:gd name="T11" fmla="*/ 46 h 115"/>
              <a:gd name="T12" fmla="*/ 122 w 126"/>
              <a:gd name="T13" fmla="*/ 105 h 115"/>
              <a:gd name="T14" fmla="*/ 118 w 126"/>
              <a:gd name="T15" fmla="*/ 105 h 115"/>
              <a:gd name="T16" fmla="*/ 122 w 126"/>
              <a:gd name="T17" fmla="*/ 29 h 115"/>
              <a:gd name="T18" fmla="*/ 122 w 126"/>
              <a:gd name="T19" fmla="*/ 19 h 115"/>
              <a:gd name="T20" fmla="*/ 76 w 126"/>
              <a:gd name="T21" fmla="*/ 13 h 115"/>
              <a:gd name="T22" fmla="*/ 63 w 126"/>
              <a:gd name="T23" fmla="*/ 0 h 115"/>
              <a:gd name="T24" fmla="*/ 51 w 126"/>
              <a:gd name="T25" fmla="*/ 13 h 115"/>
              <a:gd name="T26" fmla="*/ 5 w 126"/>
              <a:gd name="T27" fmla="*/ 19 h 115"/>
              <a:gd name="T28" fmla="*/ 5 w 126"/>
              <a:gd name="T29" fmla="*/ 29 h 115"/>
              <a:gd name="T30" fmla="*/ 9 w 126"/>
              <a:gd name="T31" fmla="*/ 105 h 115"/>
              <a:gd name="T32" fmla="*/ 0 w 126"/>
              <a:gd name="T33" fmla="*/ 110 h 115"/>
              <a:gd name="T34" fmla="*/ 122 w 126"/>
              <a:gd name="T35" fmla="*/ 115 h 115"/>
              <a:gd name="T36" fmla="*/ 122 w 126"/>
              <a:gd name="T37" fmla="*/ 105 h 115"/>
              <a:gd name="T38" fmla="*/ 58 w 126"/>
              <a:gd name="T39" fmla="*/ 8 h 115"/>
              <a:gd name="T40" fmla="*/ 68 w 126"/>
              <a:gd name="T41" fmla="*/ 8 h 115"/>
              <a:gd name="T42" fmla="*/ 68 w 126"/>
              <a:gd name="T43" fmla="*/ 17 h 115"/>
              <a:gd name="T44" fmla="*/ 63 w 126"/>
              <a:gd name="T45" fmla="*/ 19 h 115"/>
              <a:gd name="T46" fmla="*/ 56 w 126"/>
              <a:gd name="T47" fmla="*/ 13 h 115"/>
              <a:gd name="T48" fmla="*/ 112 w 126"/>
              <a:gd name="T49" fmla="*/ 105 h 115"/>
              <a:gd name="T50" fmla="*/ 14 w 126"/>
              <a:gd name="T51" fmla="*/ 105 h 115"/>
              <a:gd name="T52" fmla="*/ 112 w 126"/>
              <a:gd name="T53" fmla="*/ 29 h 115"/>
              <a:gd name="T54" fmla="*/ 59 w 126"/>
              <a:gd name="T55" fmla="*/ 91 h 115"/>
              <a:gd name="T56" fmla="*/ 71 w 126"/>
              <a:gd name="T57" fmla="*/ 89 h 115"/>
              <a:gd name="T58" fmla="*/ 79 w 126"/>
              <a:gd name="T59" fmla="*/ 80 h 115"/>
              <a:gd name="T60" fmla="*/ 78 w 126"/>
              <a:gd name="T61" fmla="*/ 76 h 115"/>
              <a:gd name="T62" fmla="*/ 62 w 126"/>
              <a:gd name="T63" fmla="*/ 50 h 115"/>
              <a:gd name="T64" fmla="*/ 44 w 126"/>
              <a:gd name="T65" fmla="*/ 53 h 115"/>
              <a:gd name="T66" fmla="*/ 44 w 126"/>
              <a:gd name="T67" fmla="*/ 85 h 115"/>
              <a:gd name="T68" fmla="*/ 48 w 126"/>
              <a:gd name="T69" fmla="*/ 57 h 115"/>
              <a:gd name="T70" fmla="*/ 57 w 126"/>
              <a:gd name="T71" fmla="*/ 53 h 115"/>
              <a:gd name="T72" fmla="*/ 58 w 126"/>
              <a:gd name="T73" fmla="*/ 72 h 115"/>
              <a:gd name="T74" fmla="*/ 68 w 126"/>
              <a:gd name="T75" fmla="*/ 83 h 115"/>
              <a:gd name="T76" fmla="*/ 59 w 126"/>
              <a:gd name="T77" fmla="*/ 86 h 115"/>
              <a:gd name="T78" fmla="*/ 43 w 126"/>
              <a:gd name="T79" fmla="*/ 69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6" h="115">
                <a:moveTo>
                  <a:pt x="67" y="49"/>
                </a:moveTo>
                <a:cubicBezTo>
                  <a:pt x="72" y="49"/>
                  <a:pt x="76" y="50"/>
                  <a:pt x="79" y="53"/>
                </a:cubicBezTo>
                <a:cubicBezTo>
                  <a:pt x="82" y="56"/>
                  <a:pt x="84" y="61"/>
                  <a:pt x="84" y="65"/>
                </a:cubicBezTo>
                <a:cubicBezTo>
                  <a:pt x="84" y="67"/>
                  <a:pt x="84" y="68"/>
                  <a:pt x="83" y="69"/>
                </a:cubicBezTo>
                <a:cubicBezTo>
                  <a:pt x="83" y="71"/>
                  <a:pt x="82" y="72"/>
                  <a:pt x="82" y="73"/>
                </a:cubicBezTo>
                <a:cubicBezTo>
                  <a:pt x="81" y="75"/>
                  <a:pt x="81" y="77"/>
                  <a:pt x="83" y="77"/>
                </a:cubicBezTo>
                <a:cubicBezTo>
                  <a:pt x="84" y="78"/>
                  <a:pt x="86" y="78"/>
                  <a:pt x="87" y="76"/>
                </a:cubicBezTo>
                <a:cubicBezTo>
                  <a:pt x="88" y="75"/>
                  <a:pt x="88" y="73"/>
                  <a:pt x="89" y="71"/>
                </a:cubicBezTo>
                <a:cubicBezTo>
                  <a:pt x="89" y="69"/>
                  <a:pt x="90" y="67"/>
                  <a:pt x="90" y="65"/>
                </a:cubicBezTo>
                <a:cubicBezTo>
                  <a:pt x="90" y="59"/>
                  <a:pt x="87" y="53"/>
                  <a:pt x="83" y="49"/>
                </a:cubicBezTo>
                <a:cubicBezTo>
                  <a:pt x="79" y="45"/>
                  <a:pt x="73" y="43"/>
                  <a:pt x="67" y="43"/>
                </a:cubicBezTo>
                <a:cubicBezTo>
                  <a:pt x="66" y="43"/>
                  <a:pt x="64" y="44"/>
                  <a:pt x="64" y="46"/>
                </a:cubicBezTo>
                <a:cubicBezTo>
                  <a:pt x="64" y="47"/>
                  <a:pt x="66" y="49"/>
                  <a:pt x="67" y="49"/>
                </a:cubicBezTo>
                <a:close/>
                <a:moveTo>
                  <a:pt x="122" y="105"/>
                </a:moveTo>
                <a:cubicBezTo>
                  <a:pt x="122" y="105"/>
                  <a:pt x="122" y="105"/>
                  <a:pt x="122" y="105"/>
                </a:cubicBezTo>
                <a:cubicBezTo>
                  <a:pt x="118" y="105"/>
                  <a:pt x="118" y="105"/>
                  <a:pt x="118" y="105"/>
                </a:cubicBezTo>
                <a:cubicBezTo>
                  <a:pt x="118" y="29"/>
                  <a:pt x="118" y="29"/>
                  <a:pt x="118" y="29"/>
                </a:cubicBezTo>
                <a:cubicBezTo>
                  <a:pt x="122" y="29"/>
                  <a:pt x="122" y="29"/>
                  <a:pt x="122" y="29"/>
                </a:cubicBezTo>
                <a:cubicBezTo>
                  <a:pt x="124" y="29"/>
                  <a:pt x="126" y="27"/>
                  <a:pt x="126" y="24"/>
                </a:cubicBezTo>
                <a:cubicBezTo>
                  <a:pt x="126" y="22"/>
                  <a:pt x="124" y="19"/>
                  <a:pt x="122" y="19"/>
                </a:cubicBezTo>
                <a:cubicBezTo>
                  <a:pt x="74" y="19"/>
                  <a:pt x="74" y="19"/>
                  <a:pt x="74" y="19"/>
                </a:cubicBezTo>
                <a:cubicBezTo>
                  <a:pt x="75" y="17"/>
                  <a:pt x="76" y="15"/>
                  <a:pt x="76" y="13"/>
                </a:cubicBezTo>
                <a:cubicBezTo>
                  <a:pt x="76" y="9"/>
                  <a:pt x="75" y="6"/>
                  <a:pt x="72" y="4"/>
                </a:cubicBezTo>
                <a:cubicBezTo>
                  <a:pt x="70" y="1"/>
                  <a:pt x="67" y="0"/>
                  <a:pt x="63" y="0"/>
                </a:cubicBezTo>
                <a:cubicBezTo>
                  <a:pt x="60" y="0"/>
                  <a:pt x="57" y="1"/>
                  <a:pt x="54" y="4"/>
                </a:cubicBezTo>
                <a:cubicBezTo>
                  <a:pt x="52" y="6"/>
                  <a:pt x="51" y="9"/>
                  <a:pt x="51" y="13"/>
                </a:cubicBezTo>
                <a:cubicBezTo>
                  <a:pt x="51" y="15"/>
                  <a:pt x="51" y="17"/>
                  <a:pt x="53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2" y="19"/>
                  <a:pt x="0" y="22"/>
                  <a:pt x="0" y="24"/>
                </a:cubicBezTo>
                <a:cubicBezTo>
                  <a:pt x="0" y="27"/>
                  <a:pt x="2" y="29"/>
                  <a:pt x="5" y="29"/>
                </a:cubicBezTo>
                <a:cubicBezTo>
                  <a:pt x="9" y="29"/>
                  <a:pt x="9" y="29"/>
                  <a:pt x="9" y="29"/>
                </a:cubicBezTo>
                <a:cubicBezTo>
                  <a:pt x="9" y="105"/>
                  <a:pt x="9" y="105"/>
                  <a:pt x="9" y="105"/>
                </a:cubicBezTo>
                <a:cubicBezTo>
                  <a:pt x="5" y="105"/>
                  <a:pt x="5" y="105"/>
                  <a:pt x="5" y="105"/>
                </a:cubicBezTo>
                <a:cubicBezTo>
                  <a:pt x="2" y="105"/>
                  <a:pt x="0" y="107"/>
                  <a:pt x="0" y="110"/>
                </a:cubicBezTo>
                <a:cubicBezTo>
                  <a:pt x="0" y="113"/>
                  <a:pt x="2" y="115"/>
                  <a:pt x="5" y="115"/>
                </a:cubicBezTo>
                <a:cubicBezTo>
                  <a:pt x="122" y="115"/>
                  <a:pt x="122" y="115"/>
                  <a:pt x="122" y="115"/>
                </a:cubicBezTo>
                <a:cubicBezTo>
                  <a:pt x="124" y="115"/>
                  <a:pt x="126" y="113"/>
                  <a:pt x="126" y="110"/>
                </a:cubicBezTo>
                <a:cubicBezTo>
                  <a:pt x="126" y="107"/>
                  <a:pt x="124" y="105"/>
                  <a:pt x="122" y="105"/>
                </a:cubicBezTo>
                <a:close/>
                <a:moveTo>
                  <a:pt x="58" y="8"/>
                </a:moveTo>
                <a:cubicBezTo>
                  <a:pt x="58" y="8"/>
                  <a:pt x="58" y="8"/>
                  <a:pt x="58" y="8"/>
                </a:cubicBezTo>
                <a:cubicBezTo>
                  <a:pt x="60" y="6"/>
                  <a:pt x="61" y="6"/>
                  <a:pt x="63" y="6"/>
                </a:cubicBezTo>
                <a:cubicBezTo>
                  <a:pt x="65" y="6"/>
                  <a:pt x="67" y="6"/>
                  <a:pt x="68" y="8"/>
                </a:cubicBezTo>
                <a:cubicBezTo>
                  <a:pt x="69" y="9"/>
                  <a:pt x="70" y="11"/>
                  <a:pt x="70" y="13"/>
                </a:cubicBezTo>
                <a:cubicBezTo>
                  <a:pt x="70" y="14"/>
                  <a:pt x="69" y="16"/>
                  <a:pt x="68" y="17"/>
                </a:cubicBezTo>
                <a:cubicBezTo>
                  <a:pt x="67" y="19"/>
                  <a:pt x="65" y="19"/>
                  <a:pt x="63" y="19"/>
                </a:cubicBezTo>
                <a:cubicBezTo>
                  <a:pt x="63" y="19"/>
                  <a:pt x="63" y="19"/>
                  <a:pt x="63" y="19"/>
                </a:cubicBezTo>
                <a:cubicBezTo>
                  <a:pt x="61" y="19"/>
                  <a:pt x="60" y="19"/>
                  <a:pt x="58" y="17"/>
                </a:cubicBezTo>
                <a:cubicBezTo>
                  <a:pt x="57" y="16"/>
                  <a:pt x="56" y="14"/>
                  <a:pt x="56" y="13"/>
                </a:cubicBezTo>
                <a:cubicBezTo>
                  <a:pt x="56" y="11"/>
                  <a:pt x="57" y="9"/>
                  <a:pt x="58" y="8"/>
                </a:cubicBezTo>
                <a:close/>
                <a:moveTo>
                  <a:pt x="112" y="105"/>
                </a:moveTo>
                <a:cubicBezTo>
                  <a:pt x="112" y="105"/>
                  <a:pt x="112" y="105"/>
                  <a:pt x="112" y="105"/>
                </a:cubicBezTo>
                <a:cubicBezTo>
                  <a:pt x="14" y="105"/>
                  <a:pt x="14" y="105"/>
                  <a:pt x="14" y="105"/>
                </a:cubicBezTo>
                <a:cubicBezTo>
                  <a:pt x="14" y="29"/>
                  <a:pt x="14" y="29"/>
                  <a:pt x="14" y="29"/>
                </a:cubicBezTo>
                <a:cubicBezTo>
                  <a:pt x="112" y="29"/>
                  <a:pt x="112" y="29"/>
                  <a:pt x="112" y="29"/>
                </a:cubicBezTo>
                <a:cubicBezTo>
                  <a:pt x="112" y="105"/>
                  <a:pt x="112" y="105"/>
                  <a:pt x="112" y="105"/>
                </a:cubicBezTo>
                <a:close/>
                <a:moveTo>
                  <a:pt x="59" y="91"/>
                </a:moveTo>
                <a:cubicBezTo>
                  <a:pt x="59" y="91"/>
                  <a:pt x="59" y="91"/>
                  <a:pt x="59" y="91"/>
                </a:cubicBezTo>
                <a:cubicBezTo>
                  <a:pt x="63" y="91"/>
                  <a:pt x="67" y="90"/>
                  <a:pt x="71" y="89"/>
                </a:cubicBezTo>
                <a:cubicBezTo>
                  <a:pt x="71" y="88"/>
                  <a:pt x="71" y="88"/>
                  <a:pt x="71" y="88"/>
                </a:cubicBezTo>
                <a:cubicBezTo>
                  <a:pt x="74" y="87"/>
                  <a:pt x="77" y="84"/>
                  <a:pt x="79" y="80"/>
                </a:cubicBezTo>
                <a:cubicBezTo>
                  <a:pt x="79" y="80"/>
                  <a:pt x="79" y="80"/>
                  <a:pt x="79" y="80"/>
                </a:cubicBezTo>
                <a:cubicBezTo>
                  <a:pt x="80" y="79"/>
                  <a:pt x="79" y="77"/>
                  <a:pt x="78" y="76"/>
                </a:cubicBezTo>
                <a:cubicBezTo>
                  <a:pt x="62" y="67"/>
                  <a:pt x="62" y="67"/>
                  <a:pt x="62" y="67"/>
                </a:cubicBezTo>
                <a:cubicBezTo>
                  <a:pt x="62" y="50"/>
                  <a:pt x="62" y="50"/>
                  <a:pt x="62" y="50"/>
                </a:cubicBezTo>
                <a:cubicBezTo>
                  <a:pt x="62" y="48"/>
                  <a:pt x="61" y="47"/>
                  <a:pt x="59" y="47"/>
                </a:cubicBezTo>
                <a:cubicBezTo>
                  <a:pt x="53" y="47"/>
                  <a:pt x="48" y="49"/>
                  <a:pt x="44" y="53"/>
                </a:cubicBezTo>
                <a:cubicBezTo>
                  <a:pt x="40" y="57"/>
                  <a:pt x="37" y="63"/>
                  <a:pt x="37" y="69"/>
                </a:cubicBezTo>
                <a:cubicBezTo>
                  <a:pt x="37" y="75"/>
                  <a:pt x="40" y="81"/>
                  <a:pt x="44" y="85"/>
                </a:cubicBezTo>
                <a:cubicBezTo>
                  <a:pt x="48" y="89"/>
                  <a:pt x="53" y="91"/>
                  <a:pt x="59" y="91"/>
                </a:cubicBezTo>
                <a:close/>
                <a:moveTo>
                  <a:pt x="48" y="57"/>
                </a:moveTo>
                <a:cubicBezTo>
                  <a:pt x="48" y="57"/>
                  <a:pt x="48" y="57"/>
                  <a:pt x="48" y="57"/>
                </a:cubicBezTo>
                <a:cubicBezTo>
                  <a:pt x="50" y="55"/>
                  <a:pt x="53" y="53"/>
                  <a:pt x="57" y="53"/>
                </a:cubicBezTo>
                <a:cubicBezTo>
                  <a:pt x="57" y="69"/>
                  <a:pt x="57" y="69"/>
                  <a:pt x="57" y="69"/>
                </a:cubicBezTo>
                <a:cubicBezTo>
                  <a:pt x="57" y="70"/>
                  <a:pt x="57" y="71"/>
                  <a:pt x="58" y="72"/>
                </a:cubicBezTo>
                <a:cubicBezTo>
                  <a:pt x="72" y="80"/>
                  <a:pt x="72" y="80"/>
                  <a:pt x="72" y="80"/>
                </a:cubicBezTo>
                <a:cubicBezTo>
                  <a:pt x="71" y="81"/>
                  <a:pt x="69" y="82"/>
                  <a:pt x="68" y="83"/>
                </a:cubicBezTo>
                <a:cubicBezTo>
                  <a:pt x="68" y="84"/>
                  <a:pt x="68" y="84"/>
                  <a:pt x="68" y="84"/>
                </a:cubicBezTo>
                <a:cubicBezTo>
                  <a:pt x="65" y="85"/>
                  <a:pt x="62" y="86"/>
                  <a:pt x="59" y="86"/>
                </a:cubicBezTo>
                <a:cubicBezTo>
                  <a:pt x="55" y="86"/>
                  <a:pt x="51" y="84"/>
                  <a:pt x="48" y="81"/>
                </a:cubicBezTo>
                <a:cubicBezTo>
                  <a:pt x="45" y="78"/>
                  <a:pt x="43" y="74"/>
                  <a:pt x="43" y="69"/>
                </a:cubicBezTo>
                <a:cubicBezTo>
                  <a:pt x="43" y="64"/>
                  <a:pt x="45" y="60"/>
                  <a:pt x="48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3846096" y="2445464"/>
            <a:ext cx="1451808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designed. </a:t>
            </a: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725924" y="1523995"/>
            <a:ext cx="1843578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2742148" y="1572348"/>
            <a:ext cx="599245" cy="41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400" b="1" dirty="0" smtClean="0">
                <a:solidFill>
                  <a:schemeClr val="accent2"/>
                </a:solidFill>
              </a:rPr>
              <a:t>15%</a:t>
            </a:r>
            <a:endParaRPr lang="en-US" altLang="zh-CN" dirty="0" smtClean="0">
              <a:solidFill>
                <a:schemeClr val="accent2"/>
              </a:solidFill>
            </a:endParaRPr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auto">
          <a:xfrm>
            <a:off x="869940" y="3329965"/>
            <a:ext cx="1843578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2886164" y="3378318"/>
            <a:ext cx="599245" cy="41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400" b="1" dirty="0" smtClean="0">
                <a:solidFill>
                  <a:schemeClr val="accent1"/>
                </a:solidFill>
              </a:rPr>
              <a:t>40%</a:t>
            </a:r>
            <a:endParaRPr lang="en-US" altLang="zh-CN" dirty="0" smtClean="0">
              <a:solidFill>
                <a:schemeClr val="accent1"/>
              </a:solidFill>
            </a:endParaRPr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5936501" y="957655"/>
            <a:ext cx="1843578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5154073" y="1003015"/>
            <a:ext cx="599245" cy="41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400" b="1" dirty="0" smtClean="0">
                <a:solidFill>
                  <a:schemeClr val="accent3"/>
                </a:solidFill>
              </a:rPr>
              <a:t>20%</a:t>
            </a:r>
            <a:endParaRPr lang="en-US" altLang="zh-CN" dirty="0" smtClean="0">
              <a:solidFill>
                <a:schemeClr val="accent3"/>
              </a:solidFill>
            </a:endParaRP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6751510" y="2368118"/>
            <a:ext cx="1843578" cy="81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 to help anyone that is stepping into the world of PowerPoint for the very first time. </a:t>
            </a:r>
          </a:p>
        </p:txBody>
      </p:sp>
      <p:sp>
        <p:nvSpPr>
          <p:cNvPr id="41" name="Rectangle 24"/>
          <p:cNvSpPr>
            <a:spLocks noChangeArrowheads="1"/>
          </p:cNvSpPr>
          <p:nvPr/>
        </p:nvSpPr>
        <p:spPr bwMode="auto">
          <a:xfrm>
            <a:off x="5936501" y="2361513"/>
            <a:ext cx="599245" cy="41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400" b="1" dirty="0" smtClean="0">
                <a:solidFill>
                  <a:schemeClr val="accent4"/>
                </a:solidFill>
              </a:rPr>
              <a:t>25%</a:t>
            </a:r>
            <a:endParaRPr lang="en-US" altLang="zh-CN" dirty="0" smtClean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/>
      <p:bldP spid="15" grpId="0"/>
      <p:bldGraphic spid="19" grpId="0">
        <p:bldAsOne/>
      </p:bldGraphic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63550" y="194692"/>
            <a:ext cx="5129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目录</a:t>
            </a:r>
            <a:endParaRPr lang="en-US" altLang="zh-CN" sz="20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1054100" y="194692"/>
            <a:ext cx="11265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chemeClr val="accent2"/>
                </a:solidFill>
                <a:latin typeface="+mj-lt"/>
                <a:ea typeface="微软雅黑" pitchFamily="34" charset="-122"/>
                <a:cs typeface="宋体" pitchFamily="2" charset="-122"/>
              </a:rPr>
              <a:t>CONTENTS</a:t>
            </a:r>
            <a:endParaRPr lang="en-US" altLang="zh-CN" sz="2000" dirty="0">
              <a:solidFill>
                <a:schemeClr val="accent2"/>
              </a:solidFill>
              <a:latin typeface="+mj-lt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6" name="菱形 15"/>
          <p:cNvSpPr/>
          <p:nvPr/>
        </p:nvSpPr>
        <p:spPr>
          <a:xfrm>
            <a:off x="943743" y="1318492"/>
            <a:ext cx="3224066" cy="3224066"/>
          </a:xfrm>
          <a:prstGeom prst="diamond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Freeform 9"/>
          <p:cNvSpPr/>
          <p:nvPr/>
        </p:nvSpPr>
        <p:spPr bwMode="auto">
          <a:xfrm>
            <a:off x="3779912" y="2374175"/>
            <a:ext cx="268784" cy="53853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9"/>
          <p:cNvSpPr/>
          <p:nvPr/>
        </p:nvSpPr>
        <p:spPr bwMode="auto">
          <a:xfrm>
            <a:off x="2097393" y="3939108"/>
            <a:ext cx="268784" cy="53853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3491880" y="1490836"/>
            <a:ext cx="3651077" cy="365107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4148188" y="2145469"/>
            <a:ext cx="72008" cy="7200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4427984" y="1930027"/>
            <a:ext cx="82829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About us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4427984" y="2096283"/>
            <a:ext cx="75628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00" dirty="0" smtClean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关于我们</a:t>
            </a:r>
            <a:endParaRPr lang="zh-CN" altLang="en-US" sz="1000" dirty="0">
              <a:solidFill>
                <a:srgbClr val="53585E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860032" y="2858988"/>
            <a:ext cx="72008" cy="7200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5139828" y="2643546"/>
            <a:ext cx="82829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Our services</a:t>
            </a:r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5139828" y="2809802"/>
            <a:ext cx="108835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00" dirty="0" smtClean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我们的服务</a:t>
            </a:r>
            <a:endParaRPr lang="zh-CN" altLang="en-US" sz="1000" dirty="0">
              <a:solidFill>
                <a:srgbClr val="53585E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5579542" y="3576112"/>
            <a:ext cx="72008" cy="7200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5859338" y="3360670"/>
            <a:ext cx="82829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Projects show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5859338" y="3526926"/>
            <a:ext cx="202446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00" dirty="0" smtClean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成功</a:t>
            </a:r>
            <a:r>
              <a:rPr lang="zh-CN" altLang="en-US" sz="10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项目展示</a:t>
            </a:r>
          </a:p>
        </p:txBody>
      </p:sp>
      <p:sp>
        <p:nvSpPr>
          <p:cNvPr id="39" name="椭圆 38"/>
          <p:cNvSpPr/>
          <p:nvPr/>
        </p:nvSpPr>
        <p:spPr>
          <a:xfrm>
            <a:off x="6296310" y="4293804"/>
            <a:ext cx="72008" cy="7200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Rectangle 20"/>
          <p:cNvSpPr>
            <a:spLocks noChangeArrowheads="1"/>
          </p:cNvSpPr>
          <p:nvPr/>
        </p:nvSpPr>
        <p:spPr bwMode="auto">
          <a:xfrm>
            <a:off x="6576106" y="4078362"/>
            <a:ext cx="82829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Market analysis</a:t>
            </a:r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6576106" y="4244618"/>
            <a:ext cx="202446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00" dirty="0" smtClean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市场分析</a:t>
            </a:r>
            <a:endParaRPr lang="zh-CN" altLang="en-US" sz="1000" dirty="0">
              <a:solidFill>
                <a:srgbClr val="53585E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5" name="Freeform 7"/>
          <p:cNvSpPr/>
          <p:nvPr/>
        </p:nvSpPr>
        <p:spPr bwMode="auto">
          <a:xfrm>
            <a:off x="1307157" y="2572938"/>
            <a:ext cx="358230" cy="715174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3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3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3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5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5" grpId="0"/>
      <p:bldP spid="6" grpId="0"/>
      <p:bldP spid="16" grpId="0" animBg="1"/>
      <p:bldP spid="17" grpId="0" animBg="1"/>
      <p:bldP spid="17" grpId="1" animBg="1"/>
      <p:bldP spid="18" grpId="0" animBg="1"/>
      <p:bldP spid="18" grpId="1" animBg="1"/>
      <p:bldP spid="22" grpId="0" animBg="1"/>
      <p:bldP spid="23" grpId="0"/>
      <p:bldP spid="24" grpId="0"/>
      <p:bldP spid="30" grpId="0" animBg="1"/>
      <p:bldP spid="31" grpId="0"/>
      <p:bldP spid="32" grpId="0"/>
      <p:bldP spid="35" grpId="0" animBg="1"/>
      <p:bldP spid="36" grpId="0"/>
      <p:bldP spid="37" grpId="0"/>
      <p:bldP spid="39" grpId="0" animBg="1"/>
      <p:bldP spid="40" grpId="0"/>
      <p:bldP spid="41" grpId="0"/>
      <p:bldP spid="25" grpId="0" animBg="1"/>
      <p:bldP spid="2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63550" y="194692"/>
            <a:ext cx="30777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赠送实用图</a:t>
            </a:r>
            <a:r>
              <a:rPr lang="en-US" altLang="zh-CN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—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颜色任意修改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2" name="图表 41"/>
          <p:cNvGraphicFramePr/>
          <p:nvPr/>
        </p:nvGraphicFramePr>
        <p:xfrm>
          <a:off x="827584" y="1012644"/>
          <a:ext cx="7488832" cy="239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3" name="直接连接符 42"/>
          <p:cNvCxnSpPr/>
          <p:nvPr/>
        </p:nvCxnSpPr>
        <p:spPr>
          <a:xfrm>
            <a:off x="683568" y="3087057"/>
            <a:ext cx="777686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-2487" y="3562375"/>
            <a:ext cx="9146488" cy="8633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Rectangle 24"/>
          <p:cNvSpPr>
            <a:spLocks noChangeArrowheads="1"/>
          </p:cNvSpPr>
          <p:nvPr/>
        </p:nvSpPr>
        <p:spPr bwMode="auto">
          <a:xfrm>
            <a:off x="1014320" y="3663834"/>
            <a:ext cx="3449758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n"/>
            </a:pPr>
            <a:r>
              <a:rPr lang="zh-CN" altLang="en-US" sz="1000" b="1" dirty="0">
                <a:solidFill>
                  <a:schemeClr val="bg1"/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bg1"/>
                </a:solidFill>
              </a:rPr>
              <a:t>HERE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/>
                </a:solidFill>
              </a:rPr>
              <a:t>We have many PowerPoint templates that has been specifically designed to help anyone that is stepping into the world of PowerPoint for the very first time. </a:t>
            </a:r>
            <a:r>
              <a:rPr lang="en-US" altLang="zh-CN" sz="800" dirty="0">
                <a:solidFill>
                  <a:schemeClr val="bg1"/>
                </a:solidFill>
              </a:rPr>
              <a:t>We have many PowerPoint templates that has been </a:t>
            </a:r>
            <a:r>
              <a:rPr lang="en-US" altLang="zh-CN" sz="800" dirty="0" smtClean="0">
                <a:solidFill>
                  <a:schemeClr val="bg1"/>
                </a:solidFill>
              </a:rPr>
              <a:t>specifically designed.</a:t>
            </a:r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4665294" y="3663834"/>
            <a:ext cx="3449758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n"/>
            </a:pPr>
            <a:r>
              <a:rPr lang="zh-CN" altLang="en-US" sz="1000" b="1" dirty="0">
                <a:solidFill>
                  <a:schemeClr val="bg1"/>
                </a:solidFill>
              </a:rPr>
              <a:t>TOPIC HEADER </a:t>
            </a:r>
            <a:r>
              <a:rPr lang="zh-CN" altLang="en-US" sz="1000" b="1" dirty="0" smtClean="0">
                <a:solidFill>
                  <a:schemeClr val="bg1"/>
                </a:solidFill>
              </a:rPr>
              <a:t>HERE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/>
                </a:solidFill>
              </a:rPr>
              <a:t>We have many PowerPoint templates that has been specifically designed to help anyone that is stepping into the world of PowerPoint for the very first time. </a:t>
            </a:r>
            <a:r>
              <a:rPr lang="en-US" altLang="zh-CN" sz="800" dirty="0">
                <a:solidFill>
                  <a:schemeClr val="bg1"/>
                </a:solidFill>
              </a:rPr>
              <a:t>We have many PowerPoint templates that has been </a:t>
            </a:r>
            <a:r>
              <a:rPr lang="en-US" altLang="zh-CN" sz="800" dirty="0" smtClean="0">
                <a:solidFill>
                  <a:schemeClr val="bg1"/>
                </a:solidFill>
              </a:rPr>
              <a:t>specifically designed.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37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grpId="0" nodeType="withEffect" p14:presetBounceEnd="60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 p14:presetBounceEnd="60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/>
          <p:bldP spid="15" grpId="0"/>
          <p:bldGraphic spid="42" grpId="0">
            <p:bldAsOne/>
          </p:bldGraphic>
          <p:bldP spid="44" grpId="0" animBg="1"/>
          <p:bldP spid="45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37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/>
          <p:bldP spid="15" grpId="0"/>
          <p:bldGraphic spid="42" grpId="0">
            <p:bldAsOne/>
          </p:bldGraphic>
          <p:bldP spid="44" grpId="0" animBg="1"/>
          <p:bldP spid="45" grpId="0"/>
          <p:bldP spid="46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-7938"/>
            <a:ext cx="2556000" cy="5159376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0" y="2133600"/>
            <a:ext cx="438938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1965761" y="1562844"/>
            <a:ext cx="580472" cy="1158916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222130" y="2089955"/>
            <a:ext cx="471804" cy="94530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3491880" y="2054602"/>
            <a:ext cx="276998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 smtClean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感谢</a:t>
            </a:r>
            <a:r>
              <a:rPr lang="zh-CN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各位观看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3491474" y="2636413"/>
            <a:ext cx="40328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We have 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time.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3491474" y="3081713"/>
            <a:ext cx="2952734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3491474" y="3165532"/>
            <a:ext cx="295273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1000" dirty="0" smtClean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企业推介 </a:t>
            </a:r>
            <a:r>
              <a:rPr lang="zh-CN" altLang="en-US" sz="1000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●</a:t>
            </a:r>
            <a:r>
              <a:rPr lang="zh-CN" altLang="en-US" sz="1000" dirty="0" smtClean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项目展示  </a:t>
            </a:r>
            <a:r>
              <a:rPr lang="zh-CN" altLang="en-US" sz="1000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10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计划</a:t>
            </a:r>
            <a:r>
              <a:rPr lang="zh-CN" altLang="en-US" sz="1000" dirty="0" smtClean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总结 </a:t>
            </a:r>
            <a:r>
              <a:rPr lang="zh-CN" altLang="en-US" sz="1000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●</a:t>
            </a:r>
            <a:r>
              <a:rPr lang="zh-CN" altLang="en-US" sz="10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商业融资 </a:t>
            </a:r>
          </a:p>
        </p:txBody>
      </p:sp>
      <p:sp>
        <p:nvSpPr>
          <p:cNvPr id="11" name="菱形 10"/>
          <p:cNvSpPr/>
          <p:nvPr/>
        </p:nvSpPr>
        <p:spPr>
          <a:xfrm>
            <a:off x="1035647" y="3165532"/>
            <a:ext cx="2034712" cy="2034712"/>
          </a:xfrm>
          <a:prstGeom prst="diamond">
            <a:avLst/>
          </a:prstGeom>
          <a:blipFill>
            <a:blip r:embed="rId4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菱形 11"/>
          <p:cNvSpPr/>
          <p:nvPr/>
        </p:nvSpPr>
        <p:spPr>
          <a:xfrm>
            <a:off x="-18255" y="4227140"/>
            <a:ext cx="2034712" cy="2034712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菱形 14"/>
          <p:cNvSpPr/>
          <p:nvPr/>
        </p:nvSpPr>
        <p:spPr>
          <a:xfrm>
            <a:off x="2090093" y="4227140"/>
            <a:ext cx="2034712" cy="2034712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3491880" y="1490836"/>
            <a:ext cx="18989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YOURLOGO</a:t>
            </a:r>
            <a:endParaRPr lang="en-US" altLang="zh-CN" sz="3600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 p14:presetBounceEnd="6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61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62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63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64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8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61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62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63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64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8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3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35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"/>
            <a:ext cx="9144000" cy="514191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1259632" y="3651076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关于我们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1263626" y="3982542"/>
            <a:ext cx="180060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About us</a:t>
            </a:r>
            <a:endParaRPr lang="en-US" altLang="zh-CN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reeform 9"/>
          <p:cNvSpPr/>
          <p:nvPr/>
        </p:nvSpPr>
        <p:spPr bwMode="auto">
          <a:xfrm>
            <a:off x="2383834" y="3744806"/>
            <a:ext cx="68978" cy="138202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1115616" y="3674888"/>
            <a:ext cx="0" cy="42324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560902" y="3731419"/>
            <a:ext cx="396306" cy="319798"/>
            <a:chOff x="-3743325" y="2247900"/>
            <a:chExt cx="822326" cy="663576"/>
          </a:xfrm>
          <a:solidFill>
            <a:schemeClr val="bg1"/>
          </a:solidFill>
        </p:grpSpPr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-3743325" y="2247900"/>
              <a:ext cx="588963" cy="660400"/>
            </a:xfrm>
            <a:custGeom>
              <a:avLst/>
              <a:gdLst>
                <a:gd name="T0" fmla="*/ 156 w 157"/>
                <a:gd name="T1" fmla="*/ 168 h 176"/>
                <a:gd name="T2" fmla="*/ 100 w 157"/>
                <a:gd name="T3" fmla="*/ 96 h 176"/>
                <a:gd name="T4" fmla="*/ 102 w 157"/>
                <a:gd name="T5" fmla="*/ 94 h 176"/>
                <a:gd name="T6" fmla="*/ 108 w 157"/>
                <a:gd name="T7" fmla="*/ 90 h 176"/>
                <a:gd name="T8" fmla="*/ 114 w 157"/>
                <a:gd name="T9" fmla="*/ 86 h 176"/>
                <a:gd name="T10" fmla="*/ 121 w 157"/>
                <a:gd name="T11" fmla="*/ 77 h 176"/>
                <a:gd name="T12" fmla="*/ 123 w 157"/>
                <a:gd name="T13" fmla="*/ 72 h 176"/>
                <a:gd name="T14" fmla="*/ 124 w 157"/>
                <a:gd name="T15" fmla="*/ 71 h 176"/>
                <a:gd name="T16" fmla="*/ 128 w 157"/>
                <a:gd name="T17" fmla="*/ 50 h 176"/>
                <a:gd name="T18" fmla="*/ 78 w 157"/>
                <a:gd name="T19" fmla="*/ 0 h 176"/>
                <a:gd name="T20" fmla="*/ 78 w 157"/>
                <a:gd name="T21" fmla="*/ 0 h 176"/>
                <a:gd name="T22" fmla="*/ 78 w 157"/>
                <a:gd name="T23" fmla="*/ 0 h 176"/>
                <a:gd name="T24" fmla="*/ 28 w 157"/>
                <a:gd name="T25" fmla="*/ 50 h 176"/>
                <a:gd name="T26" fmla="*/ 56 w 157"/>
                <a:gd name="T27" fmla="*/ 96 h 176"/>
                <a:gd name="T28" fmla="*/ 0 w 157"/>
                <a:gd name="T29" fmla="*/ 168 h 176"/>
                <a:gd name="T30" fmla="*/ 0 w 157"/>
                <a:gd name="T31" fmla="*/ 169 h 176"/>
                <a:gd name="T32" fmla="*/ 0 w 157"/>
                <a:gd name="T33" fmla="*/ 169 h 176"/>
                <a:gd name="T34" fmla="*/ 1 w 157"/>
                <a:gd name="T35" fmla="*/ 172 h 176"/>
                <a:gd name="T36" fmla="*/ 7 w 157"/>
                <a:gd name="T37" fmla="*/ 176 h 176"/>
                <a:gd name="T38" fmla="*/ 13 w 157"/>
                <a:gd name="T39" fmla="*/ 172 h 176"/>
                <a:gd name="T40" fmla="*/ 13 w 157"/>
                <a:gd name="T41" fmla="*/ 170 h 176"/>
                <a:gd name="T42" fmla="*/ 14 w 157"/>
                <a:gd name="T43" fmla="*/ 169 h 176"/>
                <a:gd name="T44" fmla="*/ 13 w 157"/>
                <a:gd name="T45" fmla="*/ 168 h 176"/>
                <a:gd name="T46" fmla="*/ 13 w 157"/>
                <a:gd name="T47" fmla="*/ 165 h 176"/>
                <a:gd name="T48" fmla="*/ 14 w 157"/>
                <a:gd name="T49" fmla="*/ 163 h 176"/>
                <a:gd name="T50" fmla="*/ 14 w 157"/>
                <a:gd name="T51" fmla="*/ 163 h 176"/>
                <a:gd name="T52" fmla="*/ 39 w 157"/>
                <a:gd name="T53" fmla="*/ 119 h 176"/>
                <a:gd name="T54" fmla="*/ 40 w 157"/>
                <a:gd name="T55" fmla="*/ 119 h 176"/>
                <a:gd name="T56" fmla="*/ 40 w 157"/>
                <a:gd name="T57" fmla="*/ 119 h 176"/>
                <a:gd name="T58" fmla="*/ 68 w 157"/>
                <a:gd name="T59" fmla="*/ 107 h 176"/>
                <a:gd name="T60" fmla="*/ 68 w 157"/>
                <a:gd name="T61" fmla="*/ 106 h 176"/>
                <a:gd name="T62" fmla="*/ 73 w 157"/>
                <a:gd name="T63" fmla="*/ 106 h 176"/>
                <a:gd name="T64" fmla="*/ 77 w 157"/>
                <a:gd name="T65" fmla="*/ 106 h 176"/>
                <a:gd name="T66" fmla="*/ 78 w 157"/>
                <a:gd name="T67" fmla="*/ 106 h 176"/>
                <a:gd name="T68" fmla="*/ 85 w 157"/>
                <a:gd name="T69" fmla="*/ 106 h 176"/>
                <a:gd name="T70" fmla="*/ 85 w 157"/>
                <a:gd name="T71" fmla="*/ 106 h 176"/>
                <a:gd name="T72" fmla="*/ 143 w 157"/>
                <a:gd name="T73" fmla="*/ 163 h 176"/>
                <a:gd name="T74" fmla="*/ 143 w 157"/>
                <a:gd name="T75" fmla="*/ 163 h 176"/>
                <a:gd name="T76" fmla="*/ 143 w 157"/>
                <a:gd name="T77" fmla="*/ 165 h 176"/>
                <a:gd name="T78" fmla="*/ 143 w 157"/>
                <a:gd name="T79" fmla="*/ 168 h 176"/>
                <a:gd name="T80" fmla="*/ 143 w 157"/>
                <a:gd name="T81" fmla="*/ 169 h 176"/>
                <a:gd name="T82" fmla="*/ 143 w 157"/>
                <a:gd name="T83" fmla="*/ 170 h 176"/>
                <a:gd name="T84" fmla="*/ 143 w 157"/>
                <a:gd name="T85" fmla="*/ 172 h 176"/>
                <a:gd name="T86" fmla="*/ 150 w 157"/>
                <a:gd name="T87" fmla="*/ 176 h 176"/>
                <a:gd name="T88" fmla="*/ 156 w 157"/>
                <a:gd name="T89" fmla="*/ 172 h 176"/>
                <a:gd name="T90" fmla="*/ 157 w 157"/>
                <a:gd name="T91" fmla="*/ 169 h 176"/>
                <a:gd name="T92" fmla="*/ 157 w 157"/>
                <a:gd name="T93" fmla="*/ 169 h 176"/>
                <a:gd name="T94" fmla="*/ 156 w 157"/>
                <a:gd name="T95" fmla="*/ 168 h 176"/>
                <a:gd name="T96" fmla="*/ 41 w 157"/>
                <a:gd name="T97" fmla="*/ 50 h 176"/>
                <a:gd name="T98" fmla="*/ 78 w 157"/>
                <a:gd name="T99" fmla="*/ 13 h 176"/>
                <a:gd name="T100" fmla="*/ 115 w 157"/>
                <a:gd name="T101" fmla="*/ 50 h 176"/>
                <a:gd name="T102" fmla="*/ 78 w 157"/>
                <a:gd name="T103" fmla="*/ 87 h 176"/>
                <a:gd name="T104" fmla="*/ 41 w 157"/>
                <a:gd name="T105" fmla="*/ 5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7" h="176">
                  <a:moveTo>
                    <a:pt x="156" y="168"/>
                  </a:moveTo>
                  <a:cubicBezTo>
                    <a:pt x="155" y="134"/>
                    <a:pt x="132" y="105"/>
                    <a:pt x="100" y="96"/>
                  </a:cubicBezTo>
                  <a:cubicBezTo>
                    <a:pt x="101" y="95"/>
                    <a:pt x="102" y="94"/>
                    <a:pt x="102" y="94"/>
                  </a:cubicBezTo>
                  <a:cubicBezTo>
                    <a:pt x="104" y="93"/>
                    <a:pt x="108" y="91"/>
                    <a:pt x="108" y="90"/>
                  </a:cubicBezTo>
                  <a:cubicBezTo>
                    <a:pt x="110" y="89"/>
                    <a:pt x="113" y="86"/>
                    <a:pt x="114" y="86"/>
                  </a:cubicBezTo>
                  <a:cubicBezTo>
                    <a:pt x="115" y="84"/>
                    <a:pt x="120" y="78"/>
                    <a:pt x="121" y="77"/>
                  </a:cubicBezTo>
                  <a:cubicBezTo>
                    <a:pt x="122" y="75"/>
                    <a:pt x="123" y="74"/>
                    <a:pt x="123" y="72"/>
                  </a:cubicBezTo>
                  <a:cubicBezTo>
                    <a:pt x="124" y="72"/>
                    <a:pt x="124" y="71"/>
                    <a:pt x="124" y="71"/>
                  </a:cubicBezTo>
                  <a:cubicBezTo>
                    <a:pt x="127" y="65"/>
                    <a:pt x="128" y="58"/>
                    <a:pt x="128" y="50"/>
                  </a:cubicBezTo>
                  <a:cubicBezTo>
                    <a:pt x="128" y="23"/>
                    <a:pt x="106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0"/>
                    <a:pt x="28" y="23"/>
                    <a:pt x="28" y="50"/>
                  </a:cubicBezTo>
                  <a:cubicBezTo>
                    <a:pt x="28" y="70"/>
                    <a:pt x="40" y="87"/>
                    <a:pt x="56" y="96"/>
                  </a:cubicBezTo>
                  <a:cubicBezTo>
                    <a:pt x="25" y="105"/>
                    <a:pt x="1" y="134"/>
                    <a:pt x="0" y="168"/>
                  </a:cubicBezTo>
                  <a:cubicBezTo>
                    <a:pt x="0" y="168"/>
                    <a:pt x="0" y="169"/>
                    <a:pt x="0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0"/>
                    <a:pt x="0" y="171"/>
                    <a:pt x="1" y="172"/>
                  </a:cubicBezTo>
                  <a:cubicBezTo>
                    <a:pt x="2" y="174"/>
                    <a:pt x="4" y="176"/>
                    <a:pt x="7" y="176"/>
                  </a:cubicBezTo>
                  <a:cubicBezTo>
                    <a:pt x="10" y="176"/>
                    <a:pt x="12" y="174"/>
                    <a:pt x="13" y="172"/>
                  </a:cubicBezTo>
                  <a:cubicBezTo>
                    <a:pt x="13" y="171"/>
                    <a:pt x="13" y="170"/>
                    <a:pt x="13" y="170"/>
                  </a:cubicBezTo>
                  <a:cubicBezTo>
                    <a:pt x="13" y="169"/>
                    <a:pt x="14" y="169"/>
                    <a:pt x="14" y="169"/>
                  </a:cubicBezTo>
                  <a:cubicBezTo>
                    <a:pt x="14" y="168"/>
                    <a:pt x="13" y="168"/>
                    <a:pt x="13" y="168"/>
                  </a:cubicBezTo>
                  <a:cubicBezTo>
                    <a:pt x="13" y="167"/>
                    <a:pt x="13" y="166"/>
                    <a:pt x="13" y="165"/>
                  </a:cubicBezTo>
                  <a:cubicBezTo>
                    <a:pt x="13" y="164"/>
                    <a:pt x="14" y="164"/>
                    <a:pt x="14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6" y="145"/>
                    <a:pt x="25" y="130"/>
                    <a:pt x="39" y="119"/>
                  </a:cubicBezTo>
                  <a:cubicBezTo>
                    <a:pt x="39" y="119"/>
                    <a:pt x="39" y="119"/>
                    <a:pt x="40" y="119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48" y="113"/>
                    <a:pt x="57" y="108"/>
                    <a:pt x="68" y="107"/>
                  </a:cubicBezTo>
                  <a:cubicBezTo>
                    <a:pt x="68" y="107"/>
                    <a:pt x="68" y="106"/>
                    <a:pt x="68" y="106"/>
                  </a:cubicBezTo>
                  <a:cubicBezTo>
                    <a:pt x="70" y="106"/>
                    <a:pt x="71" y="106"/>
                    <a:pt x="73" y="106"/>
                  </a:cubicBezTo>
                  <a:cubicBezTo>
                    <a:pt x="74" y="106"/>
                    <a:pt x="75" y="106"/>
                    <a:pt x="77" y="106"/>
                  </a:cubicBezTo>
                  <a:cubicBezTo>
                    <a:pt x="77" y="106"/>
                    <a:pt x="78" y="106"/>
                    <a:pt x="78" y="106"/>
                  </a:cubicBezTo>
                  <a:cubicBezTo>
                    <a:pt x="80" y="106"/>
                    <a:pt x="83" y="106"/>
                    <a:pt x="85" y="106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115" y="109"/>
                    <a:pt x="139" y="133"/>
                    <a:pt x="143" y="163"/>
                  </a:cubicBezTo>
                  <a:cubicBezTo>
                    <a:pt x="143" y="163"/>
                    <a:pt x="143" y="163"/>
                    <a:pt x="143" y="163"/>
                  </a:cubicBezTo>
                  <a:cubicBezTo>
                    <a:pt x="143" y="164"/>
                    <a:pt x="143" y="164"/>
                    <a:pt x="143" y="165"/>
                  </a:cubicBezTo>
                  <a:cubicBezTo>
                    <a:pt x="143" y="166"/>
                    <a:pt x="143" y="167"/>
                    <a:pt x="143" y="168"/>
                  </a:cubicBez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3" y="169"/>
                    <a:pt x="143" y="170"/>
                  </a:cubicBezTo>
                  <a:cubicBezTo>
                    <a:pt x="143" y="170"/>
                    <a:pt x="143" y="171"/>
                    <a:pt x="143" y="172"/>
                  </a:cubicBezTo>
                  <a:cubicBezTo>
                    <a:pt x="145" y="174"/>
                    <a:pt x="147" y="176"/>
                    <a:pt x="150" y="176"/>
                  </a:cubicBezTo>
                  <a:cubicBezTo>
                    <a:pt x="152" y="176"/>
                    <a:pt x="155" y="174"/>
                    <a:pt x="156" y="172"/>
                  </a:cubicBezTo>
                  <a:cubicBezTo>
                    <a:pt x="156" y="171"/>
                    <a:pt x="156" y="170"/>
                    <a:pt x="157" y="169"/>
                  </a:cubicBezTo>
                  <a:cubicBezTo>
                    <a:pt x="157" y="169"/>
                    <a:pt x="157" y="169"/>
                    <a:pt x="157" y="169"/>
                  </a:cubicBezTo>
                  <a:cubicBezTo>
                    <a:pt x="157" y="169"/>
                    <a:pt x="157" y="168"/>
                    <a:pt x="156" y="168"/>
                  </a:cubicBezTo>
                  <a:close/>
                  <a:moveTo>
                    <a:pt x="41" y="50"/>
                  </a:moveTo>
                  <a:cubicBezTo>
                    <a:pt x="41" y="30"/>
                    <a:pt x="58" y="13"/>
                    <a:pt x="78" y="13"/>
                  </a:cubicBezTo>
                  <a:cubicBezTo>
                    <a:pt x="99" y="13"/>
                    <a:pt x="115" y="30"/>
                    <a:pt x="115" y="50"/>
                  </a:cubicBezTo>
                  <a:cubicBezTo>
                    <a:pt x="115" y="71"/>
                    <a:pt x="99" y="87"/>
                    <a:pt x="78" y="87"/>
                  </a:cubicBezTo>
                  <a:cubicBezTo>
                    <a:pt x="58" y="87"/>
                    <a:pt x="41" y="71"/>
                    <a:pt x="4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-3236912" y="2255838"/>
              <a:ext cx="315913" cy="655638"/>
            </a:xfrm>
            <a:custGeom>
              <a:avLst/>
              <a:gdLst>
                <a:gd name="T0" fmla="*/ 84 w 84"/>
                <a:gd name="T1" fmla="*/ 168 h 175"/>
                <a:gd name="T2" fmla="*/ 28 w 84"/>
                <a:gd name="T3" fmla="*/ 95 h 175"/>
                <a:gd name="T4" fmla="*/ 56 w 84"/>
                <a:gd name="T5" fmla="*/ 50 h 175"/>
                <a:gd name="T6" fmla="*/ 6 w 84"/>
                <a:gd name="T7" fmla="*/ 0 h 175"/>
                <a:gd name="T8" fmla="*/ 6 w 84"/>
                <a:gd name="T9" fmla="*/ 0 h 175"/>
                <a:gd name="T10" fmla="*/ 0 w 84"/>
                <a:gd name="T11" fmla="*/ 7 h 175"/>
                <a:gd name="T12" fmla="*/ 6 w 84"/>
                <a:gd name="T13" fmla="*/ 13 h 175"/>
                <a:gd name="T14" fmla="*/ 6 w 84"/>
                <a:gd name="T15" fmla="*/ 13 h 175"/>
                <a:gd name="T16" fmla="*/ 7 w 84"/>
                <a:gd name="T17" fmla="*/ 13 h 175"/>
                <a:gd name="T18" fmla="*/ 7 w 84"/>
                <a:gd name="T19" fmla="*/ 13 h 175"/>
                <a:gd name="T20" fmla="*/ 7 w 84"/>
                <a:gd name="T21" fmla="*/ 13 h 175"/>
                <a:gd name="T22" fmla="*/ 43 w 84"/>
                <a:gd name="T23" fmla="*/ 50 h 175"/>
                <a:gd name="T24" fmla="*/ 10 w 84"/>
                <a:gd name="T25" fmla="*/ 89 h 175"/>
                <a:gd name="T26" fmla="*/ 10 w 84"/>
                <a:gd name="T27" fmla="*/ 89 h 175"/>
                <a:gd name="T28" fmla="*/ 6 w 84"/>
                <a:gd name="T29" fmla="*/ 91 h 175"/>
                <a:gd name="T30" fmla="*/ 3 w 84"/>
                <a:gd name="T31" fmla="*/ 97 h 175"/>
                <a:gd name="T32" fmla="*/ 6 w 84"/>
                <a:gd name="T33" fmla="*/ 103 h 175"/>
                <a:gd name="T34" fmla="*/ 12 w 84"/>
                <a:gd name="T35" fmla="*/ 106 h 175"/>
                <a:gd name="T36" fmla="*/ 12 w 84"/>
                <a:gd name="T37" fmla="*/ 106 h 175"/>
                <a:gd name="T38" fmla="*/ 12 w 84"/>
                <a:gd name="T39" fmla="*/ 106 h 175"/>
                <a:gd name="T40" fmla="*/ 16 w 84"/>
                <a:gd name="T41" fmla="*/ 106 h 175"/>
                <a:gd name="T42" fmla="*/ 17 w 84"/>
                <a:gd name="T43" fmla="*/ 106 h 175"/>
                <a:gd name="T44" fmla="*/ 45 w 84"/>
                <a:gd name="T45" fmla="*/ 118 h 175"/>
                <a:gd name="T46" fmla="*/ 45 w 84"/>
                <a:gd name="T47" fmla="*/ 118 h 175"/>
                <a:gd name="T48" fmla="*/ 46 w 84"/>
                <a:gd name="T49" fmla="*/ 119 h 175"/>
                <a:gd name="T50" fmla="*/ 71 w 84"/>
                <a:gd name="T51" fmla="*/ 163 h 175"/>
                <a:gd name="T52" fmla="*/ 71 w 84"/>
                <a:gd name="T53" fmla="*/ 163 h 175"/>
                <a:gd name="T54" fmla="*/ 71 w 84"/>
                <a:gd name="T55" fmla="*/ 165 h 175"/>
                <a:gd name="T56" fmla="*/ 71 w 84"/>
                <a:gd name="T57" fmla="*/ 168 h 175"/>
                <a:gd name="T58" fmla="*/ 71 w 84"/>
                <a:gd name="T59" fmla="*/ 168 h 175"/>
                <a:gd name="T60" fmla="*/ 71 w 84"/>
                <a:gd name="T61" fmla="*/ 169 h 175"/>
                <a:gd name="T62" fmla="*/ 71 w 84"/>
                <a:gd name="T63" fmla="*/ 171 h 175"/>
                <a:gd name="T64" fmla="*/ 78 w 84"/>
                <a:gd name="T65" fmla="*/ 175 h 175"/>
                <a:gd name="T66" fmla="*/ 84 w 84"/>
                <a:gd name="T67" fmla="*/ 171 h 175"/>
                <a:gd name="T68" fmla="*/ 84 w 84"/>
                <a:gd name="T69" fmla="*/ 169 h 175"/>
                <a:gd name="T70" fmla="*/ 84 w 84"/>
                <a:gd name="T71" fmla="*/ 168 h 175"/>
                <a:gd name="T72" fmla="*/ 84 w 84"/>
                <a:gd name="T73" fmla="*/ 16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" h="175">
                  <a:moveTo>
                    <a:pt x="84" y="168"/>
                  </a:moveTo>
                  <a:cubicBezTo>
                    <a:pt x="83" y="133"/>
                    <a:pt x="60" y="105"/>
                    <a:pt x="28" y="95"/>
                  </a:cubicBezTo>
                  <a:cubicBezTo>
                    <a:pt x="45" y="87"/>
                    <a:pt x="56" y="70"/>
                    <a:pt x="56" y="50"/>
                  </a:cubicBezTo>
                  <a:cubicBezTo>
                    <a:pt x="56" y="22"/>
                    <a:pt x="3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27" y="14"/>
                    <a:pt x="43" y="30"/>
                    <a:pt x="43" y="50"/>
                  </a:cubicBezTo>
                  <a:cubicBezTo>
                    <a:pt x="43" y="69"/>
                    <a:pt x="29" y="86"/>
                    <a:pt x="10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9" y="89"/>
                    <a:pt x="7" y="90"/>
                    <a:pt x="6" y="91"/>
                  </a:cubicBezTo>
                  <a:cubicBezTo>
                    <a:pt x="4" y="93"/>
                    <a:pt x="3" y="95"/>
                    <a:pt x="3" y="97"/>
                  </a:cubicBezTo>
                  <a:cubicBezTo>
                    <a:pt x="3" y="100"/>
                    <a:pt x="4" y="102"/>
                    <a:pt x="6" y="103"/>
                  </a:cubicBezTo>
                  <a:cubicBezTo>
                    <a:pt x="8" y="105"/>
                    <a:pt x="10" y="105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3" y="106"/>
                    <a:pt x="15" y="106"/>
                    <a:pt x="16" y="106"/>
                  </a:cubicBezTo>
                  <a:cubicBezTo>
                    <a:pt x="16" y="106"/>
                    <a:pt x="17" y="106"/>
                    <a:pt x="17" y="106"/>
                  </a:cubicBezTo>
                  <a:cubicBezTo>
                    <a:pt x="27" y="108"/>
                    <a:pt x="37" y="112"/>
                    <a:pt x="45" y="118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8"/>
                    <a:pt x="45" y="119"/>
                    <a:pt x="46" y="119"/>
                  </a:cubicBezTo>
                  <a:cubicBezTo>
                    <a:pt x="59" y="129"/>
                    <a:pt x="69" y="145"/>
                    <a:pt x="71" y="163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71" y="163"/>
                    <a:pt x="71" y="164"/>
                    <a:pt x="71" y="165"/>
                  </a:cubicBezTo>
                  <a:cubicBezTo>
                    <a:pt x="71" y="166"/>
                    <a:pt x="71" y="167"/>
                    <a:pt x="71" y="168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1" y="170"/>
                    <a:pt x="71" y="171"/>
                    <a:pt x="71" y="171"/>
                  </a:cubicBezTo>
                  <a:cubicBezTo>
                    <a:pt x="72" y="174"/>
                    <a:pt x="75" y="175"/>
                    <a:pt x="78" y="175"/>
                  </a:cubicBezTo>
                  <a:cubicBezTo>
                    <a:pt x="80" y="175"/>
                    <a:pt x="83" y="174"/>
                    <a:pt x="84" y="171"/>
                  </a:cubicBezTo>
                  <a:cubicBezTo>
                    <a:pt x="84" y="171"/>
                    <a:pt x="84" y="170"/>
                    <a:pt x="84" y="169"/>
                  </a:cubicBezTo>
                  <a:cubicBezTo>
                    <a:pt x="84" y="169"/>
                    <a:pt x="84" y="169"/>
                    <a:pt x="84" y="168"/>
                  </a:cubicBezTo>
                  <a:cubicBezTo>
                    <a:pt x="84" y="168"/>
                    <a:pt x="84" y="168"/>
                    <a:pt x="84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-3190875" y="2652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3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0" y="914772"/>
            <a:ext cx="4104456" cy="3658418"/>
          </a:xfrm>
          <a:prstGeom prst="rect">
            <a:avLst/>
          </a:prstGeom>
          <a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463550" y="194692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公司</a:t>
            </a:r>
            <a:r>
              <a:rPr lang="zh-CN" altLang="en-US" sz="2000" b="1" dirty="0" smtClean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概况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11560" y="1130796"/>
            <a:ext cx="3384376" cy="112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We have 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</a:t>
            </a: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time. We have 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time</a:t>
            </a: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.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1560" y="2700635"/>
            <a:ext cx="3384376" cy="636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755576" y="2778623"/>
            <a:ext cx="3096344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time. </a:t>
            </a:r>
            <a:endParaRPr lang="zh-CN" alt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611560" y="3435052"/>
            <a:ext cx="338437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We have 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 that has been specifically designed to help anyone that is stepping into the world of PowerPoint for the very first </a:t>
            </a: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time. 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2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1" presetClass="entr" presetSubtype="1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ldLvl="0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3" grpId="0"/>
          <p:bldP spid="15" grpId="0"/>
          <p:bldP spid="7" grpId="0" animBg="1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2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1" presetClass="entr" presetSubtype="1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ldLvl="0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3" grpId="0"/>
          <p:bldP spid="15" grpId="0"/>
          <p:bldP spid="7" grpId="0" animBg="1"/>
          <p:bldP spid="16" grpId="0"/>
          <p:bldP spid="1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1"/>
          <p:cNvSpPr/>
          <p:nvPr/>
        </p:nvSpPr>
        <p:spPr>
          <a:xfrm>
            <a:off x="4405334" y="332208"/>
            <a:ext cx="4738667" cy="4809705"/>
          </a:xfrm>
          <a:custGeom>
            <a:avLst/>
            <a:gdLst/>
            <a:ahLst/>
            <a:cxnLst/>
            <a:rect l="l" t="t" r="r" b="b"/>
            <a:pathLst>
              <a:path w="4738667" h="4809705">
                <a:moveTo>
                  <a:pt x="4738667" y="0"/>
                </a:moveTo>
                <a:lnTo>
                  <a:pt x="4738667" y="1029020"/>
                </a:lnTo>
                <a:lnTo>
                  <a:pt x="1013823" y="4809705"/>
                </a:lnTo>
                <a:lnTo>
                  <a:pt x="0" y="480970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33" name="组合 1032"/>
          <p:cNvGrpSpPr/>
          <p:nvPr/>
        </p:nvGrpSpPr>
        <p:grpSpPr>
          <a:xfrm>
            <a:off x="5345491" y="1567778"/>
            <a:ext cx="2151378" cy="1825266"/>
            <a:chOff x="917575" y="1467648"/>
            <a:chExt cx="2859088" cy="2425700"/>
          </a:xfrm>
        </p:grpSpPr>
        <p:grpSp>
          <p:nvGrpSpPr>
            <p:cNvPr id="1028" name="组合 1027"/>
            <p:cNvGrpSpPr/>
            <p:nvPr/>
          </p:nvGrpSpPr>
          <p:grpSpPr>
            <a:xfrm>
              <a:off x="1563688" y="1586710"/>
              <a:ext cx="1566863" cy="2306638"/>
              <a:chOff x="1563688" y="1971675"/>
              <a:chExt cx="1566863" cy="2306638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2198688" y="1971675"/>
                <a:ext cx="296863" cy="2968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24"/>
              <p:cNvSpPr>
                <a:spLocks noEditPoints="1"/>
              </p:cNvSpPr>
              <p:nvPr/>
            </p:nvSpPr>
            <p:spPr bwMode="auto">
              <a:xfrm>
                <a:off x="1563688" y="2301875"/>
                <a:ext cx="1566863" cy="1976438"/>
              </a:xfrm>
              <a:custGeom>
                <a:avLst/>
                <a:gdLst>
                  <a:gd name="T0" fmla="*/ 896 w 930"/>
                  <a:gd name="T1" fmla="*/ 538 h 1173"/>
                  <a:gd name="T2" fmla="*/ 674 w 930"/>
                  <a:gd name="T3" fmla="*/ 538 h 1173"/>
                  <a:gd name="T4" fmla="*/ 581 w 930"/>
                  <a:gd name="T5" fmla="*/ 538 h 1173"/>
                  <a:gd name="T6" fmla="*/ 581 w 930"/>
                  <a:gd name="T7" fmla="*/ 147 h 1173"/>
                  <a:gd name="T8" fmla="*/ 622 w 930"/>
                  <a:gd name="T9" fmla="*/ 147 h 1173"/>
                  <a:gd name="T10" fmla="*/ 622 w 930"/>
                  <a:gd name="T11" fmla="*/ 408 h 1173"/>
                  <a:gd name="T12" fmla="*/ 622 w 930"/>
                  <a:gd name="T13" fmla="*/ 408 h 1173"/>
                  <a:gd name="T14" fmla="*/ 657 w 930"/>
                  <a:gd name="T15" fmla="*/ 444 h 1173"/>
                  <a:gd name="T16" fmla="*/ 692 w 930"/>
                  <a:gd name="T17" fmla="*/ 408 h 1173"/>
                  <a:gd name="T18" fmla="*/ 692 w 930"/>
                  <a:gd name="T19" fmla="*/ 408 h 1173"/>
                  <a:gd name="T20" fmla="*/ 692 w 930"/>
                  <a:gd name="T21" fmla="*/ 61 h 1173"/>
                  <a:gd name="T22" fmla="*/ 631 w 930"/>
                  <a:gd name="T23" fmla="*/ 0 h 1173"/>
                  <a:gd name="T24" fmla="*/ 528 w 930"/>
                  <a:gd name="T25" fmla="*/ 0 h 1173"/>
                  <a:gd name="T26" fmla="*/ 499 w 930"/>
                  <a:gd name="T27" fmla="*/ 138 h 1173"/>
                  <a:gd name="T28" fmla="*/ 495 w 930"/>
                  <a:gd name="T29" fmla="*/ 138 h 1173"/>
                  <a:gd name="T30" fmla="*/ 467 w 930"/>
                  <a:gd name="T31" fmla="*/ 60 h 1173"/>
                  <a:gd name="T32" fmla="*/ 484 w 930"/>
                  <a:gd name="T33" fmla="*/ 43 h 1173"/>
                  <a:gd name="T34" fmla="*/ 462 w 930"/>
                  <a:gd name="T35" fmla="*/ 21 h 1173"/>
                  <a:gd name="T36" fmla="*/ 439 w 930"/>
                  <a:gd name="T37" fmla="*/ 43 h 1173"/>
                  <a:gd name="T38" fmla="*/ 457 w 930"/>
                  <a:gd name="T39" fmla="*/ 60 h 1173"/>
                  <a:gd name="T40" fmla="*/ 433 w 930"/>
                  <a:gd name="T41" fmla="*/ 138 h 1173"/>
                  <a:gd name="T42" fmla="*/ 428 w 930"/>
                  <a:gd name="T43" fmla="*/ 138 h 1173"/>
                  <a:gd name="T44" fmla="*/ 392 w 930"/>
                  <a:gd name="T45" fmla="*/ 0 h 1173"/>
                  <a:gd name="T46" fmla="*/ 298 w 930"/>
                  <a:gd name="T47" fmla="*/ 0 h 1173"/>
                  <a:gd name="T48" fmla="*/ 237 w 930"/>
                  <a:gd name="T49" fmla="*/ 61 h 1173"/>
                  <a:gd name="T50" fmla="*/ 237 w 930"/>
                  <a:gd name="T51" fmla="*/ 408 h 1173"/>
                  <a:gd name="T52" fmla="*/ 237 w 930"/>
                  <a:gd name="T53" fmla="*/ 408 h 1173"/>
                  <a:gd name="T54" fmla="*/ 272 w 930"/>
                  <a:gd name="T55" fmla="*/ 444 h 1173"/>
                  <a:gd name="T56" fmla="*/ 308 w 930"/>
                  <a:gd name="T57" fmla="*/ 408 h 1173"/>
                  <a:gd name="T58" fmla="*/ 308 w 930"/>
                  <a:gd name="T59" fmla="*/ 408 h 1173"/>
                  <a:gd name="T60" fmla="*/ 308 w 930"/>
                  <a:gd name="T61" fmla="*/ 147 h 1173"/>
                  <a:gd name="T62" fmla="*/ 348 w 930"/>
                  <a:gd name="T63" fmla="*/ 147 h 1173"/>
                  <a:gd name="T64" fmla="*/ 348 w 930"/>
                  <a:gd name="T65" fmla="*/ 538 h 1173"/>
                  <a:gd name="T66" fmla="*/ 255 w 930"/>
                  <a:gd name="T67" fmla="*/ 538 h 1173"/>
                  <a:gd name="T68" fmla="*/ 34 w 930"/>
                  <a:gd name="T69" fmla="*/ 538 h 1173"/>
                  <a:gd name="T70" fmla="*/ 0 w 930"/>
                  <a:gd name="T71" fmla="*/ 572 h 1173"/>
                  <a:gd name="T72" fmla="*/ 34 w 930"/>
                  <a:gd name="T73" fmla="*/ 606 h 1173"/>
                  <a:gd name="T74" fmla="*/ 255 w 930"/>
                  <a:gd name="T75" fmla="*/ 606 h 1173"/>
                  <a:gd name="T76" fmla="*/ 255 w 930"/>
                  <a:gd name="T77" fmla="*/ 1121 h 1173"/>
                  <a:gd name="T78" fmla="*/ 207 w 930"/>
                  <a:gd name="T79" fmla="*/ 1121 h 1173"/>
                  <a:gd name="T80" fmla="*/ 181 w 930"/>
                  <a:gd name="T81" fmla="*/ 1147 h 1173"/>
                  <a:gd name="T82" fmla="*/ 207 w 930"/>
                  <a:gd name="T83" fmla="*/ 1173 h 1173"/>
                  <a:gd name="T84" fmla="*/ 255 w 930"/>
                  <a:gd name="T85" fmla="*/ 1173 h 1173"/>
                  <a:gd name="T86" fmla="*/ 666 w 930"/>
                  <a:gd name="T87" fmla="*/ 1173 h 1173"/>
                  <a:gd name="T88" fmla="*/ 674 w 930"/>
                  <a:gd name="T89" fmla="*/ 1173 h 1173"/>
                  <a:gd name="T90" fmla="*/ 722 w 930"/>
                  <a:gd name="T91" fmla="*/ 1173 h 1173"/>
                  <a:gd name="T92" fmla="*/ 748 w 930"/>
                  <a:gd name="T93" fmla="*/ 1147 h 1173"/>
                  <a:gd name="T94" fmla="*/ 722 w 930"/>
                  <a:gd name="T95" fmla="*/ 1121 h 1173"/>
                  <a:gd name="T96" fmla="*/ 674 w 930"/>
                  <a:gd name="T97" fmla="*/ 1121 h 1173"/>
                  <a:gd name="T98" fmla="*/ 674 w 930"/>
                  <a:gd name="T99" fmla="*/ 606 h 1173"/>
                  <a:gd name="T100" fmla="*/ 896 w 930"/>
                  <a:gd name="T101" fmla="*/ 606 h 1173"/>
                  <a:gd name="T102" fmla="*/ 930 w 930"/>
                  <a:gd name="T103" fmla="*/ 572 h 1173"/>
                  <a:gd name="T104" fmla="*/ 896 w 930"/>
                  <a:gd name="T105" fmla="*/ 538 h 1173"/>
                  <a:gd name="T106" fmla="*/ 484 w 930"/>
                  <a:gd name="T107" fmla="*/ 538 h 1173"/>
                  <a:gd name="T108" fmla="*/ 445 w 930"/>
                  <a:gd name="T109" fmla="*/ 538 h 1173"/>
                  <a:gd name="T110" fmla="*/ 445 w 930"/>
                  <a:gd name="T111" fmla="*/ 456 h 1173"/>
                  <a:gd name="T112" fmla="*/ 484 w 930"/>
                  <a:gd name="T113" fmla="*/ 456 h 1173"/>
                  <a:gd name="T114" fmla="*/ 484 w 930"/>
                  <a:gd name="T115" fmla="*/ 538 h 1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0" h="1173">
                    <a:moveTo>
                      <a:pt x="896" y="538"/>
                    </a:moveTo>
                    <a:cubicBezTo>
                      <a:pt x="674" y="538"/>
                      <a:pt x="674" y="538"/>
                      <a:pt x="674" y="538"/>
                    </a:cubicBezTo>
                    <a:cubicBezTo>
                      <a:pt x="581" y="538"/>
                      <a:pt x="581" y="538"/>
                      <a:pt x="581" y="538"/>
                    </a:cubicBezTo>
                    <a:cubicBezTo>
                      <a:pt x="581" y="147"/>
                      <a:pt x="581" y="147"/>
                      <a:pt x="581" y="147"/>
                    </a:cubicBezTo>
                    <a:cubicBezTo>
                      <a:pt x="622" y="147"/>
                      <a:pt x="622" y="147"/>
                      <a:pt x="622" y="147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28"/>
                      <a:pt x="638" y="444"/>
                      <a:pt x="657" y="444"/>
                    </a:cubicBezTo>
                    <a:cubicBezTo>
                      <a:pt x="677" y="444"/>
                      <a:pt x="692" y="428"/>
                      <a:pt x="692" y="408"/>
                    </a:cubicBezTo>
                    <a:cubicBezTo>
                      <a:pt x="692" y="408"/>
                      <a:pt x="692" y="408"/>
                      <a:pt x="692" y="408"/>
                    </a:cubicBezTo>
                    <a:cubicBezTo>
                      <a:pt x="692" y="61"/>
                      <a:pt x="692" y="61"/>
                      <a:pt x="692" y="61"/>
                    </a:cubicBezTo>
                    <a:cubicBezTo>
                      <a:pt x="692" y="27"/>
                      <a:pt x="665" y="0"/>
                      <a:pt x="631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499" y="138"/>
                      <a:pt x="499" y="138"/>
                      <a:pt x="499" y="138"/>
                    </a:cubicBezTo>
                    <a:cubicBezTo>
                      <a:pt x="495" y="138"/>
                      <a:pt x="495" y="138"/>
                      <a:pt x="495" y="138"/>
                    </a:cubicBezTo>
                    <a:cubicBezTo>
                      <a:pt x="467" y="60"/>
                      <a:pt x="467" y="60"/>
                      <a:pt x="467" y="60"/>
                    </a:cubicBezTo>
                    <a:cubicBezTo>
                      <a:pt x="484" y="43"/>
                      <a:pt x="484" y="43"/>
                      <a:pt x="484" y="43"/>
                    </a:cubicBezTo>
                    <a:cubicBezTo>
                      <a:pt x="462" y="21"/>
                      <a:pt x="462" y="21"/>
                      <a:pt x="462" y="21"/>
                    </a:cubicBezTo>
                    <a:cubicBezTo>
                      <a:pt x="439" y="43"/>
                      <a:pt x="439" y="43"/>
                      <a:pt x="439" y="43"/>
                    </a:cubicBezTo>
                    <a:cubicBezTo>
                      <a:pt x="457" y="60"/>
                      <a:pt x="457" y="60"/>
                      <a:pt x="457" y="60"/>
                    </a:cubicBezTo>
                    <a:cubicBezTo>
                      <a:pt x="433" y="138"/>
                      <a:pt x="433" y="138"/>
                      <a:pt x="433" y="138"/>
                    </a:cubicBezTo>
                    <a:cubicBezTo>
                      <a:pt x="428" y="138"/>
                      <a:pt x="428" y="138"/>
                      <a:pt x="428" y="138"/>
                    </a:cubicBezTo>
                    <a:cubicBezTo>
                      <a:pt x="392" y="0"/>
                      <a:pt x="392" y="0"/>
                      <a:pt x="392" y="0"/>
                    </a:cubicBezTo>
                    <a:cubicBezTo>
                      <a:pt x="298" y="0"/>
                      <a:pt x="298" y="0"/>
                      <a:pt x="298" y="0"/>
                    </a:cubicBezTo>
                    <a:cubicBezTo>
                      <a:pt x="264" y="0"/>
                      <a:pt x="237" y="27"/>
                      <a:pt x="237" y="61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28"/>
                      <a:pt x="253" y="444"/>
                      <a:pt x="272" y="444"/>
                    </a:cubicBezTo>
                    <a:cubicBezTo>
                      <a:pt x="292" y="444"/>
                      <a:pt x="308" y="428"/>
                      <a:pt x="308" y="408"/>
                    </a:cubicBezTo>
                    <a:cubicBezTo>
                      <a:pt x="308" y="408"/>
                      <a:pt x="308" y="408"/>
                      <a:pt x="308" y="408"/>
                    </a:cubicBezTo>
                    <a:cubicBezTo>
                      <a:pt x="308" y="147"/>
                      <a:pt x="308" y="147"/>
                      <a:pt x="308" y="147"/>
                    </a:cubicBezTo>
                    <a:cubicBezTo>
                      <a:pt x="348" y="147"/>
                      <a:pt x="348" y="147"/>
                      <a:pt x="348" y="147"/>
                    </a:cubicBezTo>
                    <a:cubicBezTo>
                      <a:pt x="348" y="538"/>
                      <a:pt x="348" y="538"/>
                      <a:pt x="348" y="538"/>
                    </a:cubicBezTo>
                    <a:cubicBezTo>
                      <a:pt x="255" y="538"/>
                      <a:pt x="255" y="538"/>
                      <a:pt x="255" y="538"/>
                    </a:cubicBezTo>
                    <a:cubicBezTo>
                      <a:pt x="34" y="538"/>
                      <a:pt x="34" y="538"/>
                      <a:pt x="34" y="538"/>
                    </a:cubicBezTo>
                    <a:cubicBezTo>
                      <a:pt x="15" y="538"/>
                      <a:pt x="0" y="553"/>
                      <a:pt x="0" y="572"/>
                    </a:cubicBezTo>
                    <a:cubicBezTo>
                      <a:pt x="0" y="591"/>
                      <a:pt x="15" y="606"/>
                      <a:pt x="34" y="606"/>
                    </a:cubicBezTo>
                    <a:cubicBezTo>
                      <a:pt x="255" y="606"/>
                      <a:pt x="255" y="606"/>
                      <a:pt x="255" y="606"/>
                    </a:cubicBezTo>
                    <a:cubicBezTo>
                      <a:pt x="255" y="1121"/>
                      <a:pt x="255" y="1121"/>
                      <a:pt x="255" y="1121"/>
                    </a:cubicBezTo>
                    <a:cubicBezTo>
                      <a:pt x="207" y="1121"/>
                      <a:pt x="207" y="1121"/>
                      <a:pt x="207" y="1121"/>
                    </a:cubicBezTo>
                    <a:cubicBezTo>
                      <a:pt x="193" y="1121"/>
                      <a:pt x="181" y="1133"/>
                      <a:pt x="181" y="1147"/>
                    </a:cubicBezTo>
                    <a:cubicBezTo>
                      <a:pt x="181" y="1161"/>
                      <a:pt x="193" y="1173"/>
                      <a:pt x="207" y="1173"/>
                    </a:cubicBezTo>
                    <a:cubicBezTo>
                      <a:pt x="255" y="1173"/>
                      <a:pt x="255" y="1173"/>
                      <a:pt x="255" y="1173"/>
                    </a:cubicBezTo>
                    <a:cubicBezTo>
                      <a:pt x="666" y="1173"/>
                      <a:pt x="666" y="1173"/>
                      <a:pt x="666" y="1173"/>
                    </a:cubicBezTo>
                    <a:cubicBezTo>
                      <a:pt x="674" y="1173"/>
                      <a:pt x="674" y="1173"/>
                      <a:pt x="674" y="1173"/>
                    </a:cubicBezTo>
                    <a:cubicBezTo>
                      <a:pt x="722" y="1173"/>
                      <a:pt x="722" y="1173"/>
                      <a:pt x="722" y="1173"/>
                    </a:cubicBezTo>
                    <a:cubicBezTo>
                      <a:pt x="737" y="1173"/>
                      <a:pt x="748" y="1161"/>
                      <a:pt x="748" y="1147"/>
                    </a:cubicBezTo>
                    <a:cubicBezTo>
                      <a:pt x="748" y="1133"/>
                      <a:pt x="737" y="1121"/>
                      <a:pt x="722" y="1121"/>
                    </a:cubicBezTo>
                    <a:cubicBezTo>
                      <a:pt x="674" y="1121"/>
                      <a:pt x="674" y="1121"/>
                      <a:pt x="674" y="1121"/>
                    </a:cubicBezTo>
                    <a:cubicBezTo>
                      <a:pt x="674" y="606"/>
                      <a:pt x="674" y="606"/>
                      <a:pt x="674" y="606"/>
                    </a:cubicBezTo>
                    <a:cubicBezTo>
                      <a:pt x="896" y="606"/>
                      <a:pt x="896" y="606"/>
                      <a:pt x="896" y="606"/>
                    </a:cubicBezTo>
                    <a:cubicBezTo>
                      <a:pt x="915" y="606"/>
                      <a:pt x="930" y="591"/>
                      <a:pt x="930" y="572"/>
                    </a:cubicBezTo>
                    <a:cubicBezTo>
                      <a:pt x="930" y="553"/>
                      <a:pt x="915" y="538"/>
                      <a:pt x="896" y="538"/>
                    </a:cubicBezTo>
                    <a:close/>
                    <a:moveTo>
                      <a:pt x="484" y="538"/>
                    </a:moveTo>
                    <a:cubicBezTo>
                      <a:pt x="445" y="538"/>
                      <a:pt x="445" y="538"/>
                      <a:pt x="445" y="538"/>
                    </a:cubicBezTo>
                    <a:cubicBezTo>
                      <a:pt x="445" y="456"/>
                      <a:pt x="445" y="456"/>
                      <a:pt x="445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lnTo>
                      <a:pt x="484" y="53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30" name="组合 1029"/>
            <p:cNvGrpSpPr/>
            <p:nvPr/>
          </p:nvGrpSpPr>
          <p:grpSpPr>
            <a:xfrm>
              <a:off x="2817813" y="2078835"/>
              <a:ext cx="958850" cy="1814513"/>
              <a:chOff x="2817813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6" name="Freeform 25"/>
              <p:cNvSpPr/>
              <p:nvPr/>
            </p:nvSpPr>
            <p:spPr bwMode="auto">
              <a:xfrm>
                <a:off x="3005138" y="2941638"/>
                <a:ext cx="771525" cy="1336675"/>
              </a:xfrm>
              <a:custGeom>
                <a:avLst/>
                <a:gdLst>
                  <a:gd name="T0" fmla="*/ 408 w 458"/>
                  <a:gd name="T1" fmla="*/ 0 h 794"/>
                  <a:gd name="T2" fmla="*/ 358 w 458"/>
                  <a:gd name="T3" fmla="*/ 50 h 794"/>
                  <a:gd name="T4" fmla="*/ 358 w 458"/>
                  <a:gd name="T5" fmla="*/ 387 h 794"/>
                  <a:gd name="T6" fmla="*/ 50 w 458"/>
                  <a:gd name="T7" fmla="*/ 387 h 794"/>
                  <a:gd name="T8" fmla="*/ 0 w 458"/>
                  <a:gd name="T9" fmla="*/ 437 h 794"/>
                  <a:gd name="T10" fmla="*/ 50 w 458"/>
                  <a:gd name="T11" fmla="*/ 487 h 794"/>
                  <a:gd name="T12" fmla="*/ 216 w 458"/>
                  <a:gd name="T13" fmla="*/ 487 h 794"/>
                  <a:gd name="T14" fmla="*/ 216 w 458"/>
                  <a:gd name="T15" fmla="*/ 749 h 794"/>
                  <a:gd name="T16" fmla="*/ 99 w 458"/>
                  <a:gd name="T17" fmla="*/ 749 h 794"/>
                  <a:gd name="T18" fmla="*/ 99 w 458"/>
                  <a:gd name="T19" fmla="*/ 749 h 794"/>
                  <a:gd name="T20" fmla="*/ 99 w 458"/>
                  <a:gd name="T21" fmla="*/ 749 h 794"/>
                  <a:gd name="T22" fmla="*/ 77 w 458"/>
                  <a:gd name="T23" fmla="*/ 771 h 794"/>
                  <a:gd name="T24" fmla="*/ 99 w 458"/>
                  <a:gd name="T25" fmla="*/ 794 h 794"/>
                  <a:gd name="T26" fmla="*/ 99 w 458"/>
                  <a:gd name="T27" fmla="*/ 794 h 794"/>
                  <a:gd name="T28" fmla="*/ 99 w 458"/>
                  <a:gd name="T29" fmla="*/ 794 h 794"/>
                  <a:gd name="T30" fmla="*/ 343 w 458"/>
                  <a:gd name="T31" fmla="*/ 794 h 794"/>
                  <a:gd name="T32" fmla="*/ 343 w 458"/>
                  <a:gd name="T33" fmla="*/ 794 h 794"/>
                  <a:gd name="T34" fmla="*/ 366 w 458"/>
                  <a:gd name="T35" fmla="*/ 771 h 794"/>
                  <a:gd name="T36" fmla="*/ 343 w 458"/>
                  <a:gd name="T37" fmla="*/ 749 h 794"/>
                  <a:gd name="T38" fmla="*/ 343 w 458"/>
                  <a:gd name="T39" fmla="*/ 749 h 794"/>
                  <a:gd name="T40" fmla="*/ 244 w 458"/>
                  <a:gd name="T41" fmla="*/ 749 h 794"/>
                  <a:gd name="T42" fmla="*/ 244 w 458"/>
                  <a:gd name="T43" fmla="*/ 487 h 794"/>
                  <a:gd name="T44" fmla="*/ 410 w 458"/>
                  <a:gd name="T45" fmla="*/ 487 h 794"/>
                  <a:gd name="T46" fmla="*/ 410 w 458"/>
                  <a:gd name="T47" fmla="*/ 487 h 794"/>
                  <a:gd name="T48" fmla="*/ 458 w 458"/>
                  <a:gd name="T49" fmla="*/ 437 h 794"/>
                  <a:gd name="T50" fmla="*/ 458 w 458"/>
                  <a:gd name="T51" fmla="*/ 50 h 794"/>
                  <a:gd name="T52" fmla="*/ 408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408" y="0"/>
                    </a:moveTo>
                    <a:cubicBezTo>
                      <a:pt x="380" y="0"/>
                      <a:pt x="358" y="22"/>
                      <a:pt x="358" y="50"/>
                    </a:cubicBezTo>
                    <a:cubicBezTo>
                      <a:pt x="358" y="387"/>
                      <a:pt x="358" y="387"/>
                      <a:pt x="358" y="387"/>
                    </a:cubicBezTo>
                    <a:cubicBezTo>
                      <a:pt x="50" y="387"/>
                      <a:pt x="50" y="387"/>
                      <a:pt x="50" y="387"/>
                    </a:cubicBezTo>
                    <a:cubicBezTo>
                      <a:pt x="22" y="387"/>
                      <a:pt x="0" y="409"/>
                      <a:pt x="0" y="437"/>
                    </a:cubicBezTo>
                    <a:cubicBezTo>
                      <a:pt x="0" y="464"/>
                      <a:pt x="22" y="487"/>
                      <a:pt x="50" y="487"/>
                    </a:cubicBezTo>
                    <a:cubicBezTo>
                      <a:pt x="216" y="487"/>
                      <a:pt x="216" y="487"/>
                      <a:pt x="216" y="487"/>
                    </a:cubicBezTo>
                    <a:cubicBezTo>
                      <a:pt x="216" y="749"/>
                      <a:pt x="216" y="749"/>
                      <a:pt x="216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87" y="749"/>
                      <a:pt x="77" y="759"/>
                      <a:pt x="77" y="771"/>
                    </a:cubicBezTo>
                    <a:cubicBezTo>
                      <a:pt x="77" y="784"/>
                      <a:pt x="87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56" y="794"/>
                      <a:pt x="366" y="784"/>
                      <a:pt x="366" y="771"/>
                    </a:cubicBezTo>
                    <a:cubicBezTo>
                      <a:pt x="366" y="759"/>
                      <a:pt x="356" y="749"/>
                      <a:pt x="343" y="749"/>
                    </a:cubicBezTo>
                    <a:cubicBezTo>
                      <a:pt x="343" y="749"/>
                      <a:pt x="343" y="749"/>
                      <a:pt x="343" y="749"/>
                    </a:cubicBezTo>
                    <a:cubicBezTo>
                      <a:pt x="244" y="749"/>
                      <a:pt x="244" y="749"/>
                      <a:pt x="244" y="749"/>
                    </a:cubicBezTo>
                    <a:cubicBezTo>
                      <a:pt x="244" y="487"/>
                      <a:pt x="244" y="487"/>
                      <a:pt x="244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37" y="485"/>
                      <a:pt x="458" y="464"/>
                      <a:pt x="458" y="437"/>
                    </a:cubicBezTo>
                    <a:cubicBezTo>
                      <a:pt x="458" y="50"/>
                      <a:pt x="458" y="50"/>
                      <a:pt x="458" y="50"/>
                    </a:cubicBezTo>
                    <a:cubicBezTo>
                      <a:pt x="458" y="22"/>
                      <a:pt x="435" y="0"/>
                      <a:pt x="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auto">
              <a:xfrm>
                <a:off x="3259138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2817813" y="2817813"/>
                <a:ext cx="749300" cy="1341438"/>
              </a:xfrm>
              <a:custGeom>
                <a:avLst/>
                <a:gdLst>
                  <a:gd name="T0" fmla="*/ 354 w 445"/>
                  <a:gd name="T1" fmla="*/ 0 h 796"/>
                  <a:gd name="T2" fmla="*/ 292 w 445"/>
                  <a:gd name="T3" fmla="*/ 24 h 796"/>
                  <a:gd name="T4" fmla="*/ 292 w 445"/>
                  <a:gd name="T5" fmla="*/ 24 h 796"/>
                  <a:gd name="T6" fmla="*/ 292 w 445"/>
                  <a:gd name="T7" fmla="*/ 24 h 796"/>
                  <a:gd name="T8" fmla="*/ 284 w 445"/>
                  <a:gd name="T9" fmla="*/ 32 h 796"/>
                  <a:gd name="T10" fmla="*/ 171 w 445"/>
                  <a:gd name="T11" fmla="*/ 148 h 796"/>
                  <a:gd name="T12" fmla="*/ 30 w 445"/>
                  <a:gd name="T13" fmla="*/ 148 h 796"/>
                  <a:gd name="T14" fmla="*/ 0 w 445"/>
                  <a:gd name="T15" fmla="*/ 178 h 796"/>
                  <a:gd name="T16" fmla="*/ 30 w 445"/>
                  <a:gd name="T17" fmla="*/ 208 h 796"/>
                  <a:gd name="T18" fmla="*/ 190 w 445"/>
                  <a:gd name="T19" fmla="*/ 208 h 796"/>
                  <a:gd name="T20" fmla="*/ 262 w 445"/>
                  <a:gd name="T21" fmla="*/ 135 h 796"/>
                  <a:gd name="T22" fmla="*/ 262 w 445"/>
                  <a:gd name="T23" fmla="*/ 348 h 796"/>
                  <a:gd name="T24" fmla="*/ 30 w 445"/>
                  <a:gd name="T25" fmla="*/ 348 h 796"/>
                  <a:gd name="T26" fmla="*/ 30 w 445"/>
                  <a:gd name="T27" fmla="*/ 348 h 796"/>
                  <a:gd name="T28" fmla="*/ 1 w 445"/>
                  <a:gd name="T29" fmla="*/ 377 h 796"/>
                  <a:gd name="T30" fmla="*/ 1 w 445"/>
                  <a:gd name="T31" fmla="*/ 378 h 796"/>
                  <a:gd name="T32" fmla="*/ 1 w 445"/>
                  <a:gd name="T33" fmla="*/ 378 h 796"/>
                  <a:gd name="T34" fmla="*/ 1 w 445"/>
                  <a:gd name="T35" fmla="*/ 747 h 796"/>
                  <a:gd name="T36" fmla="*/ 50 w 445"/>
                  <a:gd name="T37" fmla="*/ 796 h 796"/>
                  <a:gd name="T38" fmla="*/ 99 w 445"/>
                  <a:gd name="T39" fmla="*/ 747 h 796"/>
                  <a:gd name="T40" fmla="*/ 99 w 445"/>
                  <a:gd name="T41" fmla="*/ 456 h 796"/>
                  <a:gd name="T42" fmla="*/ 354 w 445"/>
                  <a:gd name="T43" fmla="*/ 456 h 796"/>
                  <a:gd name="T44" fmla="*/ 445 w 445"/>
                  <a:gd name="T45" fmla="*/ 364 h 796"/>
                  <a:gd name="T46" fmla="*/ 445 w 445"/>
                  <a:gd name="T47" fmla="*/ 92 h 796"/>
                  <a:gd name="T48" fmla="*/ 354 w 445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5" h="796">
                    <a:moveTo>
                      <a:pt x="354" y="0"/>
                    </a:moveTo>
                    <a:cubicBezTo>
                      <a:pt x="330" y="0"/>
                      <a:pt x="309" y="9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89" y="26"/>
                      <a:pt x="287" y="29"/>
                      <a:pt x="284" y="32"/>
                    </a:cubicBezTo>
                    <a:cubicBezTo>
                      <a:pt x="171" y="148"/>
                      <a:pt x="171" y="148"/>
                      <a:pt x="171" y="148"/>
                    </a:cubicBezTo>
                    <a:cubicBezTo>
                      <a:pt x="30" y="148"/>
                      <a:pt x="30" y="148"/>
                      <a:pt x="30" y="148"/>
                    </a:cubicBezTo>
                    <a:cubicBezTo>
                      <a:pt x="13" y="148"/>
                      <a:pt x="0" y="161"/>
                      <a:pt x="0" y="178"/>
                    </a:cubicBezTo>
                    <a:cubicBezTo>
                      <a:pt x="0" y="195"/>
                      <a:pt x="13" y="208"/>
                      <a:pt x="30" y="208"/>
                    </a:cubicBezTo>
                    <a:cubicBezTo>
                      <a:pt x="190" y="208"/>
                      <a:pt x="190" y="208"/>
                      <a:pt x="190" y="208"/>
                    </a:cubicBezTo>
                    <a:cubicBezTo>
                      <a:pt x="262" y="135"/>
                      <a:pt x="262" y="135"/>
                      <a:pt x="262" y="135"/>
                    </a:cubicBezTo>
                    <a:cubicBezTo>
                      <a:pt x="262" y="348"/>
                      <a:pt x="262" y="348"/>
                      <a:pt x="262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14" y="348"/>
                      <a:pt x="1" y="361"/>
                      <a:pt x="1" y="377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747"/>
                      <a:pt x="1" y="747"/>
                      <a:pt x="1" y="747"/>
                    </a:cubicBezTo>
                    <a:cubicBezTo>
                      <a:pt x="1" y="774"/>
                      <a:pt x="23" y="796"/>
                      <a:pt x="50" y="796"/>
                    </a:cubicBezTo>
                    <a:cubicBezTo>
                      <a:pt x="77" y="796"/>
                      <a:pt x="99" y="774"/>
                      <a:pt x="99" y="747"/>
                    </a:cubicBezTo>
                    <a:cubicBezTo>
                      <a:pt x="99" y="456"/>
                      <a:pt x="99" y="456"/>
                      <a:pt x="99" y="456"/>
                    </a:cubicBezTo>
                    <a:cubicBezTo>
                      <a:pt x="354" y="456"/>
                      <a:pt x="354" y="456"/>
                      <a:pt x="354" y="456"/>
                    </a:cubicBezTo>
                    <a:cubicBezTo>
                      <a:pt x="404" y="456"/>
                      <a:pt x="445" y="415"/>
                      <a:pt x="445" y="364"/>
                    </a:cubicBezTo>
                    <a:cubicBezTo>
                      <a:pt x="445" y="92"/>
                      <a:pt x="445" y="92"/>
                      <a:pt x="445" y="92"/>
                    </a:cubicBezTo>
                    <a:cubicBezTo>
                      <a:pt x="445" y="41"/>
                      <a:pt x="404" y="0"/>
                      <a:pt x="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29" name="组合 1028"/>
            <p:cNvGrpSpPr/>
            <p:nvPr/>
          </p:nvGrpSpPr>
          <p:grpSpPr>
            <a:xfrm>
              <a:off x="917575" y="2078835"/>
              <a:ext cx="958850" cy="1814513"/>
              <a:chOff x="917575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" name="Freeform 28"/>
              <p:cNvSpPr/>
              <p:nvPr/>
            </p:nvSpPr>
            <p:spPr bwMode="auto">
              <a:xfrm>
                <a:off x="917575" y="2941638"/>
                <a:ext cx="771525" cy="1336675"/>
              </a:xfrm>
              <a:custGeom>
                <a:avLst/>
                <a:gdLst>
                  <a:gd name="T0" fmla="*/ 50 w 458"/>
                  <a:gd name="T1" fmla="*/ 0 h 794"/>
                  <a:gd name="T2" fmla="*/ 100 w 458"/>
                  <a:gd name="T3" fmla="*/ 50 h 794"/>
                  <a:gd name="T4" fmla="*/ 100 w 458"/>
                  <a:gd name="T5" fmla="*/ 387 h 794"/>
                  <a:gd name="T6" fmla="*/ 408 w 458"/>
                  <a:gd name="T7" fmla="*/ 387 h 794"/>
                  <a:gd name="T8" fmla="*/ 458 w 458"/>
                  <a:gd name="T9" fmla="*/ 437 h 794"/>
                  <a:gd name="T10" fmla="*/ 408 w 458"/>
                  <a:gd name="T11" fmla="*/ 487 h 794"/>
                  <a:gd name="T12" fmla="*/ 241 w 458"/>
                  <a:gd name="T13" fmla="*/ 487 h 794"/>
                  <a:gd name="T14" fmla="*/ 241 w 458"/>
                  <a:gd name="T15" fmla="*/ 749 h 794"/>
                  <a:gd name="T16" fmla="*/ 358 w 458"/>
                  <a:gd name="T17" fmla="*/ 749 h 794"/>
                  <a:gd name="T18" fmla="*/ 358 w 458"/>
                  <a:gd name="T19" fmla="*/ 749 h 794"/>
                  <a:gd name="T20" fmla="*/ 358 w 458"/>
                  <a:gd name="T21" fmla="*/ 749 h 794"/>
                  <a:gd name="T22" fmla="*/ 381 w 458"/>
                  <a:gd name="T23" fmla="*/ 771 h 794"/>
                  <a:gd name="T24" fmla="*/ 358 w 458"/>
                  <a:gd name="T25" fmla="*/ 794 h 794"/>
                  <a:gd name="T26" fmla="*/ 358 w 458"/>
                  <a:gd name="T27" fmla="*/ 794 h 794"/>
                  <a:gd name="T28" fmla="*/ 358 w 458"/>
                  <a:gd name="T29" fmla="*/ 794 h 794"/>
                  <a:gd name="T30" fmla="*/ 114 w 458"/>
                  <a:gd name="T31" fmla="*/ 794 h 794"/>
                  <a:gd name="T32" fmla="*/ 114 w 458"/>
                  <a:gd name="T33" fmla="*/ 794 h 794"/>
                  <a:gd name="T34" fmla="*/ 92 w 458"/>
                  <a:gd name="T35" fmla="*/ 771 h 794"/>
                  <a:gd name="T36" fmla="*/ 114 w 458"/>
                  <a:gd name="T37" fmla="*/ 749 h 794"/>
                  <a:gd name="T38" fmla="*/ 114 w 458"/>
                  <a:gd name="T39" fmla="*/ 749 h 794"/>
                  <a:gd name="T40" fmla="*/ 214 w 458"/>
                  <a:gd name="T41" fmla="*/ 749 h 794"/>
                  <a:gd name="T42" fmla="*/ 214 w 458"/>
                  <a:gd name="T43" fmla="*/ 487 h 794"/>
                  <a:gd name="T44" fmla="*/ 47 w 458"/>
                  <a:gd name="T45" fmla="*/ 487 h 794"/>
                  <a:gd name="T46" fmla="*/ 47 w 458"/>
                  <a:gd name="T47" fmla="*/ 487 h 794"/>
                  <a:gd name="T48" fmla="*/ 0 w 458"/>
                  <a:gd name="T49" fmla="*/ 437 h 794"/>
                  <a:gd name="T50" fmla="*/ 0 w 458"/>
                  <a:gd name="T51" fmla="*/ 50 h 794"/>
                  <a:gd name="T52" fmla="*/ 50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50" y="0"/>
                    </a:moveTo>
                    <a:cubicBezTo>
                      <a:pt x="77" y="0"/>
                      <a:pt x="100" y="22"/>
                      <a:pt x="100" y="50"/>
                    </a:cubicBezTo>
                    <a:cubicBezTo>
                      <a:pt x="100" y="387"/>
                      <a:pt x="100" y="387"/>
                      <a:pt x="100" y="387"/>
                    </a:cubicBezTo>
                    <a:cubicBezTo>
                      <a:pt x="408" y="387"/>
                      <a:pt x="408" y="387"/>
                      <a:pt x="408" y="387"/>
                    </a:cubicBezTo>
                    <a:cubicBezTo>
                      <a:pt x="435" y="387"/>
                      <a:pt x="458" y="409"/>
                      <a:pt x="458" y="437"/>
                    </a:cubicBezTo>
                    <a:cubicBezTo>
                      <a:pt x="458" y="464"/>
                      <a:pt x="435" y="487"/>
                      <a:pt x="408" y="487"/>
                    </a:cubicBezTo>
                    <a:cubicBezTo>
                      <a:pt x="241" y="487"/>
                      <a:pt x="241" y="487"/>
                      <a:pt x="241" y="487"/>
                    </a:cubicBezTo>
                    <a:cubicBezTo>
                      <a:pt x="241" y="749"/>
                      <a:pt x="241" y="749"/>
                      <a:pt x="241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71" y="749"/>
                      <a:pt x="381" y="759"/>
                      <a:pt x="381" y="771"/>
                    </a:cubicBezTo>
                    <a:cubicBezTo>
                      <a:pt x="381" y="784"/>
                      <a:pt x="371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02" y="794"/>
                      <a:pt x="92" y="784"/>
                      <a:pt x="92" y="771"/>
                    </a:cubicBezTo>
                    <a:cubicBezTo>
                      <a:pt x="92" y="759"/>
                      <a:pt x="102" y="749"/>
                      <a:pt x="114" y="749"/>
                    </a:cubicBezTo>
                    <a:cubicBezTo>
                      <a:pt x="114" y="749"/>
                      <a:pt x="114" y="749"/>
                      <a:pt x="114" y="749"/>
                    </a:cubicBezTo>
                    <a:cubicBezTo>
                      <a:pt x="214" y="749"/>
                      <a:pt x="214" y="749"/>
                      <a:pt x="214" y="749"/>
                    </a:cubicBezTo>
                    <a:cubicBezTo>
                      <a:pt x="214" y="487"/>
                      <a:pt x="214" y="487"/>
                      <a:pt x="214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21" y="485"/>
                      <a:pt x="0" y="464"/>
                      <a:pt x="0" y="437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Oval 29"/>
              <p:cNvSpPr>
                <a:spLocks noChangeArrowheads="1"/>
              </p:cNvSpPr>
              <p:nvPr/>
            </p:nvSpPr>
            <p:spPr bwMode="auto">
              <a:xfrm>
                <a:off x="1133475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30"/>
              <p:cNvSpPr/>
              <p:nvPr/>
            </p:nvSpPr>
            <p:spPr bwMode="auto">
              <a:xfrm>
                <a:off x="1123950" y="2817813"/>
                <a:ext cx="752475" cy="1341438"/>
              </a:xfrm>
              <a:custGeom>
                <a:avLst/>
                <a:gdLst>
                  <a:gd name="T0" fmla="*/ 92 w 446"/>
                  <a:gd name="T1" fmla="*/ 0 h 796"/>
                  <a:gd name="T2" fmla="*/ 153 w 446"/>
                  <a:gd name="T3" fmla="*/ 24 h 796"/>
                  <a:gd name="T4" fmla="*/ 153 w 446"/>
                  <a:gd name="T5" fmla="*/ 24 h 796"/>
                  <a:gd name="T6" fmla="*/ 153 w 446"/>
                  <a:gd name="T7" fmla="*/ 24 h 796"/>
                  <a:gd name="T8" fmla="*/ 161 w 446"/>
                  <a:gd name="T9" fmla="*/ 32 h 796"/>
                  <a:gd name="T10" fmla="*/ 274 w 446"/>
                  <a:gd name="T11" fmla="*/ 148 h 796"/>
                  <a:gd name="T12" fmla="*/ 416 w 446"/>
                  <a:gd name="T13" fmla="*/ 148 h 796"/>
                  <a:gd name="T14" fmla="*/ 446 w 446"/>
                  <a:gd name="T15" fmla="*/ 178 h 796"/>
                  <a:gd name="T16" fmla="*/ 416 w 446"/>
                  <a:gd name="T17" fmla="*/ 208 h 796"/>
                  <a:gd name="T18" fmla="*/ 256 w 446"/>
                  <a:gd name="T19" fmla="*/ 208 h 796"/>
                  <a:gd name="T20" fmla="*/ 183 w 446"/>
                  <a:gd name="T21" fmla="*/ 135 h 796"/>
                  <a:gd name="T22" fmla="*/ 183 w 446"/>
                  <a:gd name="T23" fmla="*/ 348 h 796"/>
                  <a:gd name="T24" fmla="*/ 416 w 446"/>
                  <a:gd name="T25" fmla="*/ 348 h 796"/>
                  <a:gd name="T26" fmla="*/ 416 w 446"/>
                  <a:gd name="T27" fmla="*/ 348 h 796"/>
                  <a:gd name="T28" fmla="*/ 445 w 446"/>
                  <a:gd name="T29" fmla="*/ 377 h 796"/>
                  <a:gd name="T30" fmla="*/ 445 w 446"/>
                  <a:gd name="T31" fmla="*/ 378 h 796"/>
                  <a:gd name="T32" fmla="*/ 445 w 446"/>
                  <a:gd name="T33" fmla="*/ 378 h 796"/>
                  <a:gd name="T34" fmla="*/ 445 w 446"/>
                  <a:gd name="T35" fmla="*/ 747 h 796"/>
                  <a:gd name="T36" fmla="*/ 395 w 446"/>
                  <a:gd name="T37" fmla="*/ 796 h 796"/>
                  <a:gd name="T38" fmla="*/ 346 w 446"/>
                  <a:gd name="T39" fmla="*/ 747 h 796"/>
                  <a:gd name="T40" fmla="*/ 346 w 446"/>
                  <a:gd name="T41" fmla="*/ 456 h 796"/>
                  <a:gd name="T42" fmla="*/ 92 w 446"/>
                  <a:gd name="T43" fmla="*/ 456 h 796"/>
                  <a:gd name="T44" fmla="*/ 0 w 446"/>
                  <a:gd name="T45" fmla="*/ 364 h 796"/>
                  <a:gd name="T46" fmla="*/ 0 w 446"/>
                  <a:gd name="T47" fmla="*/ 92 h 796"/>
                  <a:gd name="T48" fmla="*/ 92 w 446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6" h="796">
                    <a:moveTo>
                      <a:pt x="92" y="0"/>
                    </a:moveTo>
                    <a:cubicBezTo>
                      <a:pt x="115" y="0"/>
                      <a:pt x="137" y="9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6" y="26"/>
                      <a:pt x="159" y="29"/>
                      <a:pt x="161" y="32"/>
                    </a:cubicBezTo>
                    <a:cubicBezTo>
                      <a:pt x="274" y="148"/>
                      <a:pt x="274" y="148"/>
                      <a:pt x="274" y="148"/>
                    </a:cubicBezTo>
                    <a:cubicBezTo>
                      <a:pt x="416" y="148"/>
                      <a:pt x="416" y="148"/>
                      <a:pt x="416" y="148"/>
                    </a:cubicBezTo>
                    <a:cubicBezTo>
                      <a:pt x="432" y="148"/>
                      <a:pt x="446" y="161"/>
                      <a:pt x="446" y="178"/>
                    </a:cubicBezTo>
                    <a:cubicBezTo>
                      <a:pt x="446" y="195"/>
                      <a:pt x="432" y="208"/>
                      <a:pt x="416" y="208"/>
                    </a:cubicBezTo>
                    <a:cubicBezTo>
                      <a:pt x="256" y="208"/>
                      <a:pt x="256" y="208"/>
                      <a:pt x="256" y="208"/>
                    </a:cubicBezTo>
                    <a:cubicBezTo>
                      <a:pt x="183" y="135"/>
                      <a:pt x="183" y="135"/>
                      <a:pt x="183" y="135"/>
                    </a:cubicBezTo>
                    <a:cubicBezTo>
                      <a:pt x="183" y="348"/>
                      <a:pt x="183" y="348"/>
                      <a:pt x="183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32" y="348"/>
                      <a:pt x="445" y="361"/>
                      <a:pt x="445" y="377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747"/>
                      <a:pt x="445" y="747"/>
                      <a:pt x="445" y="747"/>
                    </a:cubicBezTo>
                    <a:cubicBezTo>
                      <a:pt x="445" y="774"/>
                      <a:pt x="423" y="796"/>
                      <a:pt x="395" y="796"/>
                    </a:cubicBezTo>
                    <a:cubicBezTo>
                      <a:pt x="368" y="796"/>
                      <a:pt x="346" y="774"/>
                      <a:pt x="346" y="747"/>
                    </a:cubicBezTo>
                    <a:cubicBezTo>
                      <a:pt x="346" y="456"/>
                      <a:pt x="346" y="456"/>
                      <a:pt x="346" y="456"/>
                    </a:cubicBezTo>
                    <a:cubicBezTo>
                      <a:pt x="92" y="456"/>
                      <a:pt x="92" y="456"/>
                      <a:pt x="92" y="456"/>
                    </a:cubicBezTo>
                    <a:cubicBezTo>
                      <a:pt x="41" y="456"/>
                      <a:pt x="0" y="415"/>
                      <a:pt x="0" y="364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41"/>
                      <a:pt x="41" y="0"/>
                      <a:pt x="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24" name="Freeform 31"/>
            <p:cNvSpPr/>
            <p:nvPr/>
          </p:nvSpPr>
          <p:spPr bwMode="auto">
            <a:xfrm>
              <a:off x="952500" y="1467648"/>
              <a:ext cx="544513" cy="536575"/>
            </a:xfrm>
            <a:custGeom>
              <a:avLst/>
              <a:gdLst>
                <a:gd name="T0" fmla="*/ 323 w 323"/>
                <a:gd name="T1" fmla="*/ 130 h 318"/>
                <a:gd name="T2" fmla="*/ 161 w 323"/>
                <a:gd name="T3" fmla="*/ 0 h 318"/>
                <a:gd name="T4" fmla="*/ 0 w 323"/>
                <a:gd name="T5" fmla="*/ 130 h 318"/>
                <a:gd name="T6" fmla="*/ 161 w 323"/>
                <a:gd name="T7" fmla="*/ 261 h 318"/>
                <a:gd name="T8" fmla="*/ 179 w 323"/>
                <a:gd name="T9" fmla="*/ 260 h 318"/>
                <a:gd name="T10" fmla="*/ 244 w 323"/>
                <a:gd name="T11" fmla="*/ 318 h 318"/>
                <a:gd name="T12" fmla="*/ 244 w 323"/>
                <a:gd name="T13" fmla="*/ 242 h 318"/>
                <a:gd name="T14" fmla="*/ 323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323" y="130"/>
                  </a:moveTo>
                  <a:cubicBezTo>
                    <a:pt x="323" y="58"/>
                    <a:pt x="250" y="0"/>
                    <a:pt x="161" y="0"/>
                  </a:cubicBezTo>
                  <a:cubicBezTo>
                    <a:pt x="72" y="0"/>
                    <a:pt x="0" y="58"/>
                    <a:pt x="0" y="130"/>
                  </a:cubicBezTo>
                  <a:cubicBezTo>
                    <a:pt x="0" y="203"/>
                    <a:pt x="72" y="261"/>
                    <a:pt x="161" y="261"/>
                  </a:cubicBezTo>
                  <a:cubicBezTo>
                    <a:pt x="167" y="261"/>
                    <a:pt x="173" y="261"/>
                    <a:pt x="179" y="260"/>
                  </a:cubicBezTo>
                  <a:cubicBezTo>
                    <a:pt x="244" y="318"/>
                    <a:pt x="244" y="318"/>
                    <a:pt x="244" y="318"/>
                  </a:cubicBezTo>
                  <a:cubicBezTo>
                    <a:pt x="244" y="242"/>
                    <a:pt x="244" y="242"/>
                    <a:pt x="244" y="242"/>
                  </a:cubicBezTo>
                  <a:cubicBezTo>
                    <a:pt x="291" y="220"/>
                    <a:pt x="323" y="178"/>
                    <a:pt x="323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Freeform 32"/>
            <p:cNvSpPr/>
            <p:nvPr/>
          </p:nvSpPr>
          <p:spPr bwMode="auto">
            <a:xfrm>
              <a:off x="3197225" y="1467648"/>
              <a:ext cx="544513" cy="536575"/>
            </a:xfrm>
            <a:custGeom>
              <a:avLst/>
              <a:gdLst>
                <a:gd name="T0" fmla="*/ 0 w 323"/>
                <a:gd name="T1" fmla="*/ 130 h 318"/>
                <a:gd name="T2" fmla="*/ 161 w 323"/>
                <a:gd name="T3" fmla="*/ 0 h 318"/>
                <a:gd name="T4" fmla="*/ 323 w 323"/>
                <a:gd name="T5" fmla="*/ 130 h 318"/>
                <a:gd name="T6" fmla="*/ 161 w 323"/>
                <a:gd name="T7" fmla="*/ 261 h 318"/>
                <a:gd name="T8" fmla="*/ 143 w 323"/>
                <a:gd name="T9" fmla="*/ 260 h 318"/>
                <a:gd name="T10" fmla="*/ 78 w 323"/>
                <a:gd name="T11" fmla="*/ 318 h 318"/>
                <a:gd name="T12" fmla="*/ 78 w 323"/>
                <a:gd name="T13" fmla="*/ 242 h 318"/>
                <a:gd name="T14" fmla="*/ 0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0" y="130"/>
                  </a:moveTo>
                  <a:cubicBezTo>
                    <a:pt x="0" y="58"/>
                    <a:pt x="72" y="0"/>
                    <a:pt x="161" y="0"/>
                  </a:cubicBezTo>
                  <a:cubicBezTo>
                    <a:pt x="250" y="0"/>
                    <a:pt x="323" y="58"/>
                    <a:pt x="323" y="130"/>
                  </a:cubicBezTo>
                  <a:cubicBezTo>
                    <a:pt x="323" y="203"/>
                    <a:pt x="250" y="261"/>
                    <a:pt x="161" y="261"/>
                  </a:cubicBezTo>
                  <a:cubicBezTo>
                    <a:pt x="155" y="261"/>
                    <a:pt x="149" y="261"/>
                    <a:pt x="143" y="260"/>
                  </a:cubicBezTo>
                  <a:cubicBezTo>
                    <a:pt x="78" y="318"/>
                    <a:pt x="78" y="318"/>
                    <a:pt x="78" y="318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31" y="220"/>
                    <a:pt x="0" y="178"/>
                    <a:pt x="0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6" name="Freeform 33"/>
            <p:cNvSpPr>
              <a:spLocks noEditPoints="1"/>
            </p:cNvSpPr>
            <p:nvPr/>
          </p:nvSpPr>
          <p:spPr bwMode="auto">
            <a:xfrm>
              <a:off x="3394075" y="1597823"/>
              <a:ext cx="149225" cy="188913"/>
            </a:xfrm>
            <a:custGeom>
              <a:avLst/>
              <a:gdLst>
                <a:gd name="T0" fmla="*/ 5 w 88"/>
                <a:gd name="T1" fmla="*/ 0 h 112"/>
                <a:gd name="T2" fmla="*/ 84 w 88"/>
                <a:gd name="T3" fmla="*/ 9 h 112"/>
                <a:gd name="T4" fmla="*/ 72 w 88"/>
                <a:gd name="T5" fmla="*/ 41 h 112"/>
                <a:gd name="T6" fmla="*/ 72 w 88"/>
                <a:gd name="T7" fmla="*/ 73 h 112"/>
                <a:gd name="T8" fmla="*/ 88 w 88"/>
                <a:gd name="T9" fmla="*/ 108 h 112"/>
                <a:gd name="T10" fmla="*/ 0 w 88"/>
                <a:gd name="T11" fmla="*/ 108 h 112"/>
                <a:gd name="T12" fmla="*/ 16 w 88"/>
                <a:gd name="T13" fmla="*/ 73 h 112"/>
                <a:gd name="T14" fmla="*/ 16 w 88"/>
                <a:gd name="T15" fmla="*/ 41 h 112"/>
                <a:gd name="T16" fmla="*/ 5 w 88"/>
                <a:gd name="T17" fmla="*/ 9 h 112"/>
                <a:gd name="T18" fmla="*/ 60 w 88"/>
                <a:gd name="T19" fmla="*/ 84 h 112"/>
                <a:gd name="T20" fmla="*/ 14 w 88"/>
                <a:gd name="T21" fmla="*/ 103 h 112"/>
                <a:gd name="T22" fmla="*/ 16 w 88"/>
                <a:gd name="T23" fmla="*/ 89 h 112"/>
                <a:gd name="T24" fmla="*/ 62 w 88"/>
                <a:gd name="T25" fmla="*/ 80 h 112"/>
                <a:gd name="T26" fmla="*/ 68 w 88"/>
                <a:gd name="T27" fmla="*/ 75 h 112"/>
                <a:gd name="T28" fmla="*/ 47 w 88"/>
                <a:gd name="T29" fmla="*/ 59 h 112"/>
                <a:gd name="T30" fmla="*/ 47 w 88"/>
                <a:gd name="T31" fmla="*/ 59 h 112"/>
                <a:gd name="T32" fmla="*/ 46 w 88"/>
                <a:gd name="T33" fmla="*/ 59 h 112"/>
                <a:gd name="T34" fmla="*/ 46 w 88"/>
                <a:gd name="T35" fmla="*/ 57 h 112"/>
                <a:gd name="T36" fmla="*/ 46 w 88"/>
                <a:gd name="T37" fmla="*/ 57 h 112"/>
                <a:gd name="T38" fmla="*/ 46 w 88"/>
                <a:gd name="T39" fmla="*/ 57 h 112"/>
                <a:gd name="T40" fmla="*/ 46 w 88"/>
                <a:gd name="T41" fmla="*/ 56 h 112"/>
                <a:gd name="T42" fmla="*/ 46 w 88"/>
                <a:gd name="T43" fmla="*/ 55 h 112"/>
                <a:gd name="T44" fmla="*/ 47 w 88"/>
                <a:gd name="T45" fmla="*/ 55 h 112"/>
                <a:gd name="T46" fmla="*/ 48 w 88"/>
                <a:gd name="T47" fmla="*/ 55 h 112"/>
                <a:gd name="T48" fmla="*/ 75 w 88"/>
                <a:gd name="T49" fmla="*/ 9 h 112"/>
                <a:gd name="T50" fmla="*/ 21 w 88"/>
                <a:gd name="T51" fmla="*/ 39 h 112"/>
                <a:gd name="T52" fmla="*/ 41 w 88"/>
                <a:gd name="T53" fmla="*/ 55 h 112"/>
                <a:gd name="T54" fmla="*/ 42 w 88"/>
                <a:gd name="T55" fmla="*/ 55 h 112"/>
                <a:gd name="T56" fmla="*/ 42 w 88"/>
                <a:gd name="T57" fmla="*/ 55 h 112"/>
                <a:gd name="T58" fmla="*/ 43 w 88"/>
                <a:gd name="T59" fmla="*/ 57 h 112"/>
                <a:gd name="T60" fmla="*/ 43 w 88"/>
                <a:gd name="T61" fmla="*/ 57 h 112"/>
                <a:gd name="T62" fmla="*/ 43 w 88"/>
                <a:gd name="T63" fmla="*/ 57 h 112"/>
                <a:gd name="T64" fmla="*/ 42 w 88"/>
                <a:gd name="T65" fmla="*/ 58 h 112"/>
                <a:gd name="T66" fmla="*/ 42 w 88"/>
                <a:gd name="T67" fmla="*/ 59 h 112"/>
                <a:gd name="T68" fmla="*/ 42 w 88"/>
                <a:gd name="T69" fmla="*/ 59 h 112"/>
                <a:gd name="T70" fmla="*/ 41 w 88"/>
                <a:gd name="T71" fmla="*/ 59 h 112"/>
                <a:gd name="T72" fmla="*/ 16 w 88"/>
                <a:gd name="T73" fmla="*/ 89 h 112"/>
                <a:gd name="T74" fmla="*/ 30 w 88"/>
                <a:gd name="T75" fmla="*/ 43 h 112"/>
                <a:gd name="T76" fmla="*/ 42 w 88"/>
                <a:gd name="T77" fmla="*/ 50 h 112"/>
                <a:gd name="T78" fmla="*/ 43 w 88"/>
                <a:gd name="T79" fmla="*/ 51 h 112"/>
                <a:gd name="T80" fmla="*/ 45 w 88"/>
                <a:gd name="T81" fmla="*/ 51 h 112"/>
                <a:gd name="T82" fmla="*/ 46 w 88"/>
                <a:gd name="T83" fmla="*/ 50 h 112"/>
                <a:gd name="T84" fmla="*/ 67 w 88"/>
                <a:gd name="T85" fmla="*/ 31 h 112"/>
                <a:gd name="T86" fmla="*/ 55 w 88"/>
                <a:gd name="T87" fmla="*/ 40 h 112"/>
                <a:gd name="T88" fmla="*/ 45 w 88"/>
                <a:gd name="T89" fmla="*/ 46 h 112"/>
                <a:gd name="T90" fmla="*/ 44 w 88"/>
                <a:gd name="T91" fmla="*/ 46 h 112"/>
                <a:gd name="T92" fmla="*/ 33 w 88"/>
                <a:gd name="T93" fmla="*/ 40 h 112"/>
                <a:gd name="T94" fmla="*/ 22 w 88"/>
                <a:gd name="T95" fmla="*/ 31 h 112"/>
                <a:gd name="T96" fmla="*/ 45 w 88"/>
                <a:gd name="T97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12">
                  <a:moveTo>
                    <a:pt x="5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6" y="0"/>
                    <a:pt x="88" y="2"/>
                    <a:pt x="88" y="5"/>
                  </a:cubicBezTo>
                  <a:cubicBezTo>
                    <a:pt x="88" y="7"/>
                    <a:pt x="86" y="9"/>
                    <a:pt x="84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9" y="23"/>
                    <a:pt x="77" y="33"/>
                    <a:pt x="72" y="41"/>
                  </a:cubicBezTo>
                  <a:cubicBezTo>
                    <a:pt x="72" y="41"/>
                    <a:pt x="72" y="41"/>
                    <a:pt x="72" y="41"/>
                  </a:cubicBezTo>
                  <a:cubicBezTo>
                    <a:pt x="67" y="49"/>
                    <a:pt x="62" y="54"/>
                    <a:pt x="55" y="57"/>
                  </a:cubicBezTo>
                  <a:cubicBezTo>
                    <a:pt x="62" y="60"/>
                    <a:pt x="67" y="65"/>
                    <a:pt x="72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6" y="80"/>
                    <a:pt x="79" y="90"/>
                    <a:pt x="80" y="103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86" y="103"/>
                    <a:pt x="88" y="105"/>
                    <a:pt x="88" y="108"/>
                  </a:cubicBezTo>
                  <a:cubicBezTo>
                    <a:pt x="88" y="110"/>
                    <a:pt x="86" y="112"/>
                    <a:pt x="84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2" y="112"/>
                    <a:pt x="0" y="110"/>
                    <a:pt x="0" y="108"/>
                  </a:cubicBezTo>
                  <a:cubicBezTo>
                    <a:pt x="0" y="105"/>
                    <a:pt x="2" y="103"/>
                    <a:pt x="5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9" y="90"/>
                    <a:pt x="12" y="80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1" y="65"/>
                    <a:pt x="27" y="60"/>
                    <a:pt x="33" y="57"/>
                  </a:cubicBezTo>
                  <a:cubicBezTo>
                    <a:pt x="27" y="54"/>
                    <a:pt x="21" y="49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2" y="33"/>
                    <a:pt x="9" y="23"/>
                    <a:pt x="8" y="9"/>
                  </a:cubicBezTo>
                  <a:cubicBezTo>
                    <a:pt x="5" y="9"/>
                    <a:pt x="5" y="9"/>
                    <a:pt x="5" y="9"/>
                  </a:cubicBezTo>
                  <a:close/>
                  <a:moveTo>
                    <a:pt x="74" y="103"/>
                  </a:moveTo>
                  <a:cubicBezTo>
                    <a:pt x="74" y="103"/>
                    <a:pt x="74" y="103"/>
                    <a:pt x="74" y="103"/>
                  </a:cubicBezTo>
                  <a:cubicBezTo>
                    <a:pt x="72" y="94"/>
                    <a:pt x="66" y="88"/>
                    <a:pt x="60" y="84"/>
                  </a:cubicBezTo>
                  <a:cubicBezTo>
                    <a:pt x="55" y="81"/>
                    <a:pt x="50" y="80"/>
                    <a:pt x="44" y="80"/>
                  </a:cubicBezTo>
                  <a:cubicBezTo>
                    <a:pt x="39" y="80"/>
                    <a:pt x="33" y="81"/>
                    <a:pt x="28" y="84"/>
                  </a:cubicBezTo>
                  <a:cubicBezTo>
                    <a:pt x="22" y="88"/>
                    <a:pt x="17" y="94"/>
                    <a:pt x="14" y="103"/>
                  </a:cubicBezTo>
                  <a:cubicBezTo>
                    <a:pt x="74" y="103"/>
                    <a:pt x="74" y="103"/>
                    <a:pt x="74" y="103"/>
                  </a:cubicBezTo>
                  <a:close/>
                  <a:moveTo>
                    <a:pt x="16" y="89"/>
                  </a:moveTo>
                  <a:cubicBezTo>
                    <a:pt x="16" y="89"/>
                    <a:pt x="16" y="89"/>
                    <a:pt x="16" y="89"/>
                  </a:cubicBezTo>
                  <a:cubicBezTo>
                    <a:pt x="18" y="85"/>
                    <a:pt x="22" y="82"/>
                    <a:pt x="26" y="80"/>
                  </a:cubicBezTo>
                  <a:cubicBezTo>
                    <a:pt x="31" y="76"/>
                    <a:pt x="38" y="75"/>
                    <a:pt x="44" y="75"/>
                  </a:cubicBezTo>
                  <a:cubicBezTo>
                    <a:pt x="50" y="75"/>
                    <a:pt x="57" y="76"/>
                    <a:pt x="62" y="80"/>
                  </a:cubicBezTo>
                  <a:cubicBezTo>
                    <a:pt x="66" y="82"/>
                    <a:pt x="70" y="85"/>
                    <a:pt x="73" y="89"/>
                  </a:cubicBezTo>
                  <a:cubicBezTo>
                    <a:pt x="72" y="84"/>
                    <a:pt x="70" y="79"/>
                    <a:pt x="68" y="76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62" y="67"/>
                    <a:pt x="55" y="62"/>
                    <a:pt x="48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55" y="52"/>
                    <a:pt x="62" y="47"/>
                    <a:pt x="68" y="39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72" y="31"/>
                    <a:pt x="74" y="22"/>
                    <a:pt x="75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22"/>
                    <a:pt x="17" y="31"/>
                    <a:pt x="21" y="38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6" y="47"/>
                    <a:pt x="33" y="52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33" y="62"/>
                    <a:pt x="26" y="67"/>
                    <a:pt x="21" y="75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19" y="79"/>
                    <a:pt x="17" y="84"/>
                    <a:pt x="16" y="89"/>
                  </a:cubicBezTo>
                  <a:close/>
                  <a:moveTo>
                    <a:pt x="22" y="31"/>
                  </a:moveTo>
                  <a:cubicBezTo>
                    <a:pt x="22" y="31"/>
                    <a:pt x="22" y="31"/>
                    <a:pt x="22" y="31"/>
                  </a:cubicBezTo>
                  <a:cubicBezTo>
                    <a:pt x="24" y="35"/>
                    <a:pt x="26" y="40"/>
                    <a:pt x="30" y="43"/>
                  </a:cubicBezTo>
                  <a:cubicBezTo>
                    <a:pt x="33" y="46"/>
                    <a:pt x="37" y="49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1"/>
                    <a:pt x="45" y="51"/>
                    <a:pt x="45" y="51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51" y="49"/>
                    <a:pt x="55" y="46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2" y="40"/>
                    <a:pt x="65" y="35"/>
                    <a:pt x="67" y="31"/>
                  </a:cubicBezTo>
                  <a:cubicBezTo>
                    <a:pt x="67" y="29"/>
                    <a:pt x="66" y="28"/>
                    <a:pt x="65" y="27"/>
                  </a:cubicBezTo>
                  <a:cubicBezTo>
                    <a:pt x="64" y="27"/>
                    <a:pt x="62" y="27"/>
                    <a:pt x="62" y="29"/>
                  </a:cubicBezTo>
                  <a:cubicBezTo>
                    <a:pt x="60" y="33"/>
                    <a:pt x="58" y="37"/>
                    <a:pt x="55" y="40"/>
                  </a:cubicBezTo>
                  <a:cubicBezTo>
                    <a:pt x="52" y="42"/>
                    <a:pt x="49" y="44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9" y="44"/>
                    <a:pt x="36" y="42"/>
                    <a:pt x="33" y="40"/>
                  </a:cubicBezTo>
                  <a:cubicBezTo>
                    <a:pt x="30" y="37"/>
                    <a:pt x="28" y="33"/>
                    <a:pt x="27" y="29"/>
                  </a:cubicBezTo>
                  <a:cubicBezTo>
                    <a:pt x="26" y="27"/>
                    <a:pt x="25" y="27"/>
                    <a:pt x="23" y="27"/>
                  </a:cubicBezTo>
                  <a:cubicBezTo>
                    <a:pt x="22" y="28"/>
                    <a:pt x="21" y="29"/>
                    <a:pt x="22" y="31"/>
                  </a:cubicBezTo>
                  <a:close/>
                  <a:moveTo>
                    <a:pt x="45" y="46"/>
                  </a:move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Freeform 34"/>
            <p:cNvSpPr>
              <a:spLocks noEditPoints="1"/>
            </p:cNvSpPr>
            <p:nvPr/>
          </p:nvSpPr>
          <p:spPr bwMode="auto">
            <a:xfrm>
              <a:off x="1130300" y="1604173"/>
              <a:ext cx="187325" cy="176213"/>
            </a:xfrm>
            <a:custGeom>
              <a:avLst/>
              <a:gdLst>
                <a:gd name="T0" fmla="*/ 5 w 112"/>
                <a:gd name="T1" fmla="*/ 57 h 105"/>
                <a:gd name="T2" fmla="*/ 13 w 112"/>
                <a:gd name="T3" fmla="*/ 9 h 105"/>
                <a:gd name="T4" fmla="*/ 22 w 112"/>
                <a:gd name="T5" fmla="*/ 0 h 105"/>
                <a:gd name="T6" fmla="*/ 97 w 112"/>
                <a:gd name="T7" fmla="*/ 3 h 105"/>
                <a:gd name="T8" fmla="*/ 100 w 112"/>
                <a:gd name="T9" fmla="*/ 9 h 105"/>
                <a:gd name="T10" fmla="*/ 108 w 112"/>
                <a:gd name="T11" fmla="*/ 57 h 105"/>
                <a:gd name="T12" fmla="*/ 112 w 112"/>
                <a:gd name="T13" fmla="*/ 61 h 105"/>
                <a:gd name="T14" fmla="*/ 108 w 112"/>
                <a:gd name="T15" fmla="*/ 105 h 105"/>
                <a:gd name="T16" fmla="*/ 5 w 112"/>
                <a:gd name="T17" fmla="*/ 105 h 105"/>
                <a:gd name="T18" fmla="*/ 0 w 112"/>
                <a:gd name="T19" fmla="*/ 100 h 105"/>
                <a:gd name="T20" fmla="*/ 5 w 112"/>
                <a:gd name="T21" fmla="*/ 57 h 105"/>
                <a:gd name="T22" fmla="*/ 18 w 112"/>
                <a:gd name="T23" fmla="*/ 57 h 105"/>
                <a:gd name="T24" fmla="*/ 34 w 112"/>
                <a:gd name="T25" fmla="*/ 61 h 105"/>
                <a:gd name="T26" fmla="*/ 56 w 112"/>
                <a:gd name="T27" fmla="*/ 79 h 105"/>
                <a:gd name="T28" fmla="*/ 78 w 112"/>
                <a:gd name="T29" fmla="*/ 61 h 105"/>
                <a:gd name="T30" fmla="*/ 83 w 112"/>
                <a:gd name="T31" fmla="*/ 57 h 105"/>
                <a:gd name="T32" fmla="*/ 95 w 112"/>
                <a:gd name="T33" fmla="*/ 9 h 105"/>
                <a:gd name="T34" fmla="*/ 93 w 112"/>
                <a:gd name="T35" fmla="*/ 6 h 105"/>
                <a:gd name="T36" fmla="*/ 22 w 112"/>
                <a:gd name="T37" fmla="*/ 5 h 105"/>
                <a:gd name="T38" fmla="*/ 18 w 112"/>
                <a:gd name="T39" fmla="*/ 9 h 105"/>
                <a:gd name="T40" fmla="*/ 32 w 112"/>
                <a:gd name="T41" fmla="*/ 35 h 105"/>
                <a:gd name="T42" fmla="*/ 49 w 112"/>
                <a:gd name="T43" fmla="*/ 52 h 105"/>
                <a:gd name="T44" fmla="*/ 55 w 112"/>
                <a:gd name="T45" fmla="*/ 52 h 105"/>
                <a:gd name="T46" fmla="*/ 86 w 112"/>
                <a:gd name="T47" fmla="*/ 21 h 105"/>
                <a:gd name="T48" fmla="*/ 80 w 112"/>
                <a:gd name="T49" fmla="*/ 15 h 105"/>
                <a:gd name="T50" fmla="*/ 38 w 112"/>
                <a:gd name="T51" fmla="*/ 29 h 105"/>
                <a:gd name="T52" fmla="*/ 32 w 112"/>
                <a:gd name="T53" fmla="*/ 35 h 105"/>
                <a:gd name="T54" fmla="*/ 27 w 112"/>
                <a:gd name="T55" fmla="*/ 66 h 105"/>
                <a:gd name="T56" fmla="*/ 9 w 112"/>
                <a:gd name="T57" fmla="*/ 96 h 105"/>
                <a:gd name="T58" fmla="*/ 103 w 112"/>
                <a:gd name="T59" fmla="*/ 66 h 105"/>
                <a:gd name="T60" fmla="*/ 76 w 112"/>
                <a:gd name="T61" fmla="*/ 81 h 105"/>
                <a:gd name="T62" fmla="*/ 36 w 112"/>
                <a:gd name="T63" fmla="*/ 8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05">
                  <a:moveTo>
                    <a:pt x="5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4" y="4"/>
                    <a:pt x="15" y="3"/>
                  </a:cubicBezTo>
                  <a:cubicBezTo>
                    <a:pt x="17" y="1"/>
                    <a:pt x="20" y="0"/>
                    <a:pt x="2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3" y="0"/>
                    <a:pt x="95" y="1"/>
                    <a:pt x="9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9" y="4"/>
                    <a:pt x="100" y="7"/>
                    <a:pt x="100" y="9"/>
                  </a:cubicBezTo>
                  <a:cubicBezTo>
                    <a:pt x="100" y="57"/>
                    <a:pt x="100" y="57"/>
                    <a:pt x="100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0" y="57"/>
                    <a:pt x="112" y="59"/>
                    <a:pt x="112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103"/>
                    <a:pt x="110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2" y="105"/>
                    <a:pt x="0" y="103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9"/>
                    <a:pt x="2" y="57"/>
                    <a:pt x="5" y="57"/>
                  </a:cubicBezTo>
                  <a:close/>
                  <a:moveTo>
                    <a:pt x="18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2" y="57"/>
                    <a:pt x="34" y="59"/>
                    <a:pt x="34" y="61"/>
                  </a:cubicBezTo>
                  <a:cubicBezTo>
                    <a:pt x="35" y="66"/>
                    <a:pt x="38" y="71"/>
                    <a:pt x="42" y="74"/>
                  </a:cubicBezTo>
                  <a:cubicBezTo>
                    <a:pt x="46" y="77"/>
                    <a:pt x="51" y="79"/>
                    <a:pt x="56" y="79"/>
                  </a:cubicBezTo>
                  <a:cubicBezTo>
                    <a:pt x="62" y="79"/>
                    <a:pt x="67" y="77"/>
                    <a:pt x="71" y="74"/>
                  </a:cubicBezTo>
                  <a:cubicBezTo>
                    <a:pt x="75" y="71"/>
                    <a:pt x="77" y="66"/>
                    <a:pt x="78" y="61"/>
                  </a:cubicBezTo>
                  <a:cubicBezTo>
                    <a:pt x="79" y="59"/>
                    <a:pt x="81" y="57"/>
                    <a:pt x="83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8"/>
                    <a:pt x="94" y="7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5"/>
                    <a:pt x="91" y="5"/>
                    <a:pt x="90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0" y="5"/>
                    <a:pt x="19" y="6"/>
                  </a:cubicBezTo>
                  <a:cubicBezTo>
                    <a:pt x="18" y="7"/>
                    <a:pt x="18" y="8"/>
                    <a:pt x="18" y="9"/>
                  </a:cubicBezTo>
                  <a:cubicBezTo>
                    <a:pt x="18" y="57"/>
                    <a:pt x="18" y="57"/>
                    <a:pt x="18" y="57"/>
                  </a:cubicBezTo>
                  <a:close/>
                  <a:moveTo>
                    <a:pt x="32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1" y="53"/>
                    <a:pt x="53" y="53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7" y="19"/>
                    <a:pt x="87" y="17"/>
                    <a:pt x="86" y="15"/>
                  </a:cubicBezTo>
                  <a:cubicBezTo>
                    <a:pt x="84" y="13"/>
                    <a:pt x="81" y="13"/>
                    <a:pt x="80" y="15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27"/>
                    <a:pt x="34" y="27"/>
                    <a:pt x="32" y="29"/>
                  </a:cubicBezTo>
                  <a:cubicBezTo>
                    <a:pt x="30" y="30"/>
                    <a:pt x="30" y="33"/>
                    <a:pt x="32" y="35"/>
                  </a:cubicBezTo>
                  <a:close/>
                  <a:moveTo>
                    <a:pt x="27" y="66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4" y="72"/>
                    <a:pt x="81" y="77"/>
                    <a:pt x="76" y="81"/>
                  </a:cubicBezTo>
                  <a:cubicBezTo>
                    <a:pt x="71" y="85"/>
                    <a:pt x="64" y="88"/>
                    <a:pt x="56" y="88"/>
                  </a:cubicBezTo>
                  <a:cubicBezTo>
                    <a:pt x="49" y="88"/>
                    <a:pt x="42" y="85"/>
                    <a:pt x="36" y="81"/>
                  </a:cubicBezTo>
                  <a:cubicBezTo>
                    <a:pt x="32" y="77"/>
                    <a:pt x="28" y="72"/>
                    <a:pt x="27" y="6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0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rgbClr val="558ED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63550" y="194692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企业</a:t>
            </a:r>
            <a:r>
              <a:rPr lang="zh-CN" altLang="en-US" sz="2000" b="1" dirty="0" smtClean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理念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755576" y="1678450"/>
            <a:ext cx="3384376" cy="6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800" dirty="0">
                <a:solidFill>
                  <a:srgbClr val="53585E"/>
                </a:solidFill>
                <a:cs typeface="Arial" pitchFamily="34" charset="0"/>
              </a:rPr>
              <a:t>We have many PowerPoint </a:t>
            </a:r>
            <a:r>
              <a:rPr lang="zh-CN" altLang="en-US" sz="800" dirty="0">
                <a:solidFill>
                  <a:srgbClr val="53585E"/>
                </a:solidFill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cs typeface="Arial" pitchFamily="34" charset="0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800" dirty="0">
                <a:solidFill>
                  <a:srgbClr val="53585E"/>
                </a:solidFill>
                <a:cs typeface="Arial" pitchFamily="34" charset="0"/>
              </a:rPr>
              <a:t>templates</a:t>
            </a:r>
            <a:r>
              <a:rPr lang="en-US" altLang="zh-CN" sz="800" dirty="0">
                <a:solidFill>
                  <a:srgbClr val="53585E"/>
                </a:solidFill>
                <a:cs typeface="Arial" pitchFamily="34" charset="0"/>
              </a:rPr>
              <a:t> that has been specifically designed to help anyone that is stepping into the world of PowerPoint for the very first </a:t>
            </a:r>
            <a:r>
              <a:rPr lang="en-US" altLang="zh-CN" sz="800" dirty="0" smtClean="0">
                <a:solidFill>
                  <a:srgbClr val="53585E"/>
                </a:solidFill>
                <a:cs typeface="Arial" pitchFamily="34" charset="0"/>
              </a:rPr>
              <a:t>time. </a:t>
            </a:r>
            <a:endParaRPr lang="zh-CN" altLang="en-US" sz="800" dirty="0">
              <a:solidFill>
                <a:srgbClr val="53585E"/>
              </a:solidFill>
              <a:cs typeface="Arial" pitchFamily="34" charset="0"/>
            </a:endParaRPr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755576" y="1207679"/>
            <a:ext cx="2880320" cy="36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53585E"/>
                </a:solidFill>
                <a:cs typeface="Arial" pitchFamily="34" charset="0"/>
              </a:rPr>
              <a:t>WHAT MAKES US </a:t>
            </a:r>
            <a:r>
              <a:rPr lang="en-US" altLang="zh-CN" b="1" dirty="0" smtClean="0">
                <a:solidFill>
                  <a:schemeClr val="accent1"/>
                </a:solidFill>
                <a:cs typeface="Arial" pitchFamily="34" charset="0"/>
              </a:rPr>
              <a:t>DIFFERENT</a:t>
            </a:r>
            <a:r>
              <a:rPr lang="en-US" altLang="zh-CN" dirty="0" smtClean="0">
                <a:solidFill>
                  <a:srgbClr val="53585E"/>
                </a:solidFill>
                <a:cs typeface="Arial" pitchFamily="34" charset="0"/>
              </a:rPr>
              <a:t>?</a:t>
            </a:r>
            <a:endParaRPr lang="zh-CN" altLang="en-US" dirty="0">
              <a:solidFill>
                <a:srgbClr val="53585E"/>
              </a:solidFill>
              <a:cs typeface="Arial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187625" y="2635478"/>
            <a:ext cx="3024336" cy="43204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1331639" y="2703769"/>
            <a:ext cx="2808313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designed.</a:t>
            </a:r>
          </a:p>
        </p:txBody>
      </p:sp>
      <p:sp>
        <p:nvSpPr>
          <p:cNvPr id="47" name="矩形 46"/>
          <p:cNvSpPr/>
          <p:nvPr/>
        </p:nvSpPr>
        <p:spPr>
          <a:xfrm>
            <a:off x="1187625" y="3146673"/>
            <a:ext cx="3024336" cy="43204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Rectangle 24"/>
          <p:cNvSpPr>
            <a:spLocks noChangeArrowheads="1"/>
          </p:cNvSpPr>
          <p:nvPr/>
        </p:nvSpPr>
        <p:spPr bwMode="auto">
          <a:xfrm>
            <a:off x="1331639" y="3214964"/>
            <a:ext cx="2808313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designed.</a:t>
            </a:r>
          </a:p>
        </p:txBody>
      </p:sp>
      <p:sp>
        <p:nvSpPr>
          <p:cNvPr id="53" name="矩形 52"/>
          <p:cNvSpPr/>
          <p:nvPr/>
        </p:nvSpPr>
        <p:spPr>
          <a:xfrm>
            <a:off x="1187625" y="3657213"/>
            <a:ext cx="3024336" cy="43204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Rectangle 24"/>
          <p:cNvSpPr>
            <a:spLocks noChangeArrowheads="1"/>
          </p:cNvSpPr>
          <p:nvPr/>
        </p:nvSpPr>
        <p:spPr bwMode="auto">
          <a:xfrm>
            <a:off x="1331639" y="3725504"/>
            <a:ext cx="2808313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</a:rPr>
              <a:t>We have many PowerPoint templates that has been specifically designed.</a:t>
            </a:r>
          </a:p>
        </p:txBody>
      </p:sp>
      <p:sp>
        <p:nvSpPr>
          <p:cNvPr id="37" name="矩形 36"/>
          <p:cNvSpPr/>
          <p:nvPr/>
        </p:nvSpPr>
        <p:spPr>
          <a:xfrm>
            <a:off x="755576" y="2635478"/>
            <a:ext cx="432048" cy="4320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/>
              <a:t>01</a:t>
            </a:r>
            <a:endParaRPr lang="zh-CN" altLang="en-US" dirty="0"/>
          </a:p>
        </p:txBody>
      </p:sp>
      <p:sp>
        <p:nvSpPr>
          <p:cNvPr id="45" name="矩形 44"/>
          <p:cNvSpPr/>
          <p:nvPr/>
        </p:nvSpPr>
        <p:spPr>
          <a:xfrm>
            <a:off x="755576" y="3146673"/>
            <a:ext cx="432048" cy="432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/>
              <a:t>02</a:t>
            </a:r>
            <a:endParaRPr lang="zh-CN" altLang="en-US" dirty="0"/>
          </a:p>
        </p:txBody>
      </p:sp>
      <p:sp>
        <p:nvSpPr>
          <p:cNvPr id="52" name="矩形 51"/>
          <p:cNvSpPr/>
          <p:nvPr/>
        </p:nvSpPr>
        <p:spPr>
          <a:xfrm>
            <a:off x="755576" y="3657213"/>
            <a:ext cx="432048" cy="432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/>
              <a:t>03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0" grpId="0" animBg="1"/>
      <p:bldP spid="40" grpId="1" animBg="1"/>
      <p:bldP spid="41" grpId="0" animBg="1"/>
      <p:bldP spid="41" grpId="1" animBg="1"/>
      <p:bldP spid="42" grpId="0"/>
      <p:bldP spid="43" grpId="0"/>
      <p:bldP spid="35" grpId="0"/>
      <p:bldP spid="36" grpId="0"/>
      <p:bldP spid="38" grpId="0" animBg="1"/>
      <p:bldP spid="39" grpId="0"/>
      <p:bldP spid="47" grpId="0" animBg="1"/>
      <p:bldP spid="48" grpId="0"/>
      <p:bldP spid="53" grpId="0" animBg="1"/>
      <p:bldP spid="60" grpId="0"/>
      <p:bldP spid="37" grpId="0" animBg="1"/>
      <p:bldP spid="45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0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99884" y="225172"/>
            <a:ext cx="216113" cy="433005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63550" y="194692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发展</a:t>
            </a:r>
            <a:r>
              <a:rPr lang="zh-CN" altLang="en-US" sz="2000" b="1" dirty="0" smtClean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历程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467544" y="540445"/>
            <a:ext cx="18006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 smtClean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This is a subtitle for your presentation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菱形 5"/>
          <p:cNvSpPr/>
          <p:nvPr/>
        </p:nvSpPr>
        <p:spPr>
          <a:xfrm>
            <a:off x="4211960" y="1202804"/>
            <a:ext cx="720080" cy="7200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dirty="0" smtClean="0"/>
              <a:t>2010</a:t>
            </a:r>
            <a:endParaRPr lang="zh-CN" altLang="en-US" sz="1200" dirty="0"/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2000" y="1922884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3928" y="156284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3648" y="1074448"/>
            <a:ext cx="2376264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11" name="矩形 10"/>
          <p:cNvSpPr/>
          <p:nvPr/>
        </p:nvSpPr>
        <p:spPr>
          <a:xfrm>
            <a:off x="1473332" y="2232875"/>
            <a:ext cx="2234572" cy="1349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9472" y="156284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9472" y="1301149"/>
            <a:ext cx="1426344" cy="20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HEADER TOPIC HERE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89472" y="1636429"/>
            <a:ext cx="2218432" cy="3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solidFill>
                  <a:srgbClr val="53585E"/>
                </a:solidFill>
                <a:cs typeface="Arial" pitchFamily="34" charset="0"/>
              </a:rPr>
              <a:t>We have many PowerPoint </a:t>
            </a:r>
            <a:r>
              <a:rPr lang="zh-CN" altLang="en-US" sz="1000" dirty="0">
                <a:solidFill>
                  <a:srgbClr val="53585E"/>
                </a:solidFill>
                <a:cs typeface="Arial" pitchFamily="34" charset="0"/>
              </a:rPr>
              <a:t>templates</a:t>
            </a:r>
            <a:r>
              <a:rPr lang="en-US" altLang="zh-CN" sz="1000" dirty="0">
                <a:solidFill>
                  <a:srgbClr val="53585E"/>
                </a:solidFill>
                <a:cs typeface="Arial" pitchFamily="34" charset="0"/>
              </a:rPr>
              <a:t> that has been specifically </a:t>
            </a:r>
            <a:r>
              <a:rPr lang="en-US" altLang="zh-CN" sz="1000" dirty="0" smtClean="0">
                <a:solidFill>
                  <a:srgbClr val="53585E"/>
                </a:solidFill>
                <a:cs typeface="Arial" pitchFamily="34" charset="0"/>
              </a:rPr>
              <a:t>designed. </a:t>
            </a:r>
            <a:endParaRPr lang="zh-CN" altLang="en-US" sz="1000" dirty="0">
              <a:solidFill>
                <a:srgbClr val="53585E"/>
              </a:solidFill>
              <a:cs typeface="Arial" pitchFamily="34" charset="0"/>
            </a:endParaRPr>
          </a:p>
        </p:txBody>
      </p:sp>
      <p:sp>
        <p:nvSpPr>
          <p:cNvPr id="23" name="菱形 22"/>
          <p:cNvSpPr/>
          <p:nvPr/>
        </p:nvSpPr>
        <p:spPr>
          <a:xfrm>
            <a:off x="4211960" y="3582339"/>
            <a:ext cx="720080" cy="72008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dirty="0" smtClean="0"/>
              <a:t>2011</a:t>
            </a:r>
            <a:endParaRPr lang="zh-CN" altLang="en-US" sz="1200" dirty="0"/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2040" y="3942379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8428" y="2001542"/>
            <a:ext cx="2376264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26" name="矩形 25"/>
          <p:cNvSpPr/>
          <p:nvPr/>
        </p:nvSpPr>
        <p:spPr>
          <a:xfrm>
            <a:off x="5428112" y="2092238"/>
            <a:ext cx="2234572" cy="1349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4252" y="3942379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444252" y="3680684"/>
            <a:ext cx="1426344" cy="20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HEADER TOPIC HERE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444252" y="4015964"/>
            <a:ext cx="2218432" cy="3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solidFill>
                  <a:srgbClr val="53585E"/>
                </a:solidFill>
                <a:cs typeface="Arial" pitchFamily="34" charset="0"/>
              </a:rPr>
              <a:t>We have many PowerPoint </a:t>
            </a:r>
            <a:r>
              <a:rPr lang="zh-CN" altLang="en-US" sz="1000" dirty="0">
                <a:solidFill>
                  <a:srgbClr val="53585E"/>
                </a:solidFill>
                <a:cs typeface="Arial" pitchFamily="34" charset="0"/>
              </a:rPr>
              <a:t>templates</a:t>
            </a:r>
            <a:r>
              <a:rPr lang="en-US" altLang="zh-CN" sz="1000" dirty="0">
                <a:solidFill>
                  <a:srgbClr val="53585E"/>
                </a:solidFill>
                <a:cs typeface="Arial" pitchFamily="34" charset="0"/>
              </a:rPr>
              <a:t> that has been specifically </a:t>
            </a:r>
            <a:r>
              <a:rPr lang="en-US" altLang="zh-CN" sz="1000" dirty="0" smtClean="0">
                <a:solidFill>
                  <a:srgbClr val="53585E"/>
                </a:solidFill>
                <a:cs typeface="Arial" pitchFamily="34" charset="0"/>
              </a:rPr>
              <a:t>designed. </a:t>
            </a:r>
            <a:endParaRPr lang="zh-CN" altLang="en-US" sz="1000" dirty="0">
              <a:solidFill>
                <a:srgbClr val="53585E"/>
              </a:solidFill>
              <a:cs typeface="Arial" pitchFamily="34" charset="0"/>
            </a:endParaRPr>
          </a:p>
        </p:txBody>
      </p:sp>
      <p:cxnSp>
        <p:nvCxnSpPr>
          <p:cNvPr id="32" name="直接连接符 31"/>
          <p:cNvCxnSpPr>
            <a:stCxn id="23" idx="2"/>
          </p:cNvCxnSpPr>
          <p:nvPr/>
        </p:nvCxnSpPr>
        <p:spPr>
          <a:xfrm>
            <a:off x="4572000" y="4302419"/>
            <a:ext cx="0" cy="83949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5" grpId="0"/>
      <p:bldP spid="6" grpId="0" animBg="1"/>
      <p:bldP spid="9" grpId="0" animBg="1"/>
      <p:bldP spid="11" grpId="0" animBg="1"/>
      <p:bldP spid="14" grpId="0"/>
      <p:bldP spid="15" grpId="0"/>
      <p:bldP spid="23" grpId="0" animBg="1"/>
      <p:bldP spid="25" grpId="0" animBg="1"/>
      <p:bldP spid="26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菱形 5"/>
          <p:cNvSpPr/>
          <p:nvPr/>
        </p:nvSpPr>
        <p:spPr>
          <a:xfrm>
            <a:off x="4211960" y="976424"/>
            <a:ext cx="720080" cy="72008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dirty="0" smtClean="0"/>
              <a:t>2012</a:t>
            </a:r>
            <a:endParaRPr lang="zh-CN" altLang="en-US" sz="1200" dirty="0"/>
          </a:p>
        </p:txBody>
      </p:sp>
      <p:cxnSp>
        <p:nvCxnSpPr>
          <p:cNvPr id="8" name="直接连接符 7"/>
          <p:cNvCxnSpPr>
            <a:stCxn id="6" idx="2"/>
          </p:cNvCxnSpPr>
          <p:nvPr/>
        </p:nvCxnSpPr>
        <p:spPr>
          <a:xfrm>
            <a:off x="4572000" y="1696504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3928" y="133646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3648" y="848068"/>
            <a:ext cx="2376264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11" name="矩形 10"/>
          <p:cNvSpPr/>
          <p:nvPr/>
        </p:nvSpPr>
        <p:spPr>
          <a:xfrm>
            <a:off x="1473332" y="2006495"/>
            <a:ext cx="2234572" cy="1349464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9472" y="133646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9472" y="1074769"/>
            <a:ext cx="1426344" cy="20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HEADER TOPIC HERE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89472" y="1410049"/>
            <a:ext cx="2218432" cy="3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solidFill>
                  <a:srgbClr val="53585E"/>
                </a:solidFill>
                <a:cs typeface="Arial" pitchFamily="34" charset="0"/>
              </a:rPr>
              <a:t>We have many PowerPoint </a:t>
            </a:r>
            <a:r>
              <a:rPr lang="zh-CN" altLang="en-US" sz="1000" dirty="0">
                <a:solidFill>
                  <a:srgbClr val="53585E"/>
                </a:solidFill>
                <a:cs typeface="Arial" pitchFamily="34" charset="0"/>
              </a:rPr>
              <a:t>templates</a:t>
            </a:r>
            <a:r>
              <a:rPr lang="en-US" altLang="zh-CN" sz="1000" dirty="0">
                <a:solidFill>
                  <a:srgbClr val="53585E"/>
                </a:solidFill>
                <a:cs typeface="Arial" pitchFamily="34" charset="0"/>
              </a:rPr>
              <a:t> that has been specifically </a:t>
            </a:r>
            <a:r>
              <a:rPr lang="en-US" altLang="zh-CN" sz="1000" dirty="0" smtClean="0">
                <a:solidFill>
                  <a:srgbClr val="53585E"/>
                </a:solidFill>
                <a:cs typeface="Arial" pitchFamily="34" charset="0"/>
              </a:rPr>
              <a:t>designed. </a:t>
            </a:r>
            <a:endParaRPr lang="zh-CN" altLang="en-US" sz="1000" dirty="0">
              <a:solidFill>
                <a:srgbClr val="53585E"/>
              </a:solidFill>
              <a:cs typeface="Arial" pitchFamily="34" charset="0"/>
            </a:endParaRPr>
          </a:p>
        </p:txBody>
      </p:sp>
      <p:sp>
        <p:nvSpPr>
          <p:cNvPr id="23" name="菱形 22"/>
          <p:cNvSpPr/>
          <p:nvPr/>
        </p:nvSpPr>
        <p:spPr>
          <a:xfrm>
            <a:off x="4211960" y="3355959"/>
            <a:ext cx="720080" cy="720080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dirty="0" smtClean="0"/>
              <a:t>2013</a:t>
            </a:r>
            <a:endParaRPr lang="zh-CN" altLang="en-US" sz="1200" dirty="0"/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2040" y="3715999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8428" y="1775162"/>
            <a:ext cx="2376264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26" name="矩形 25"/>
          <p:cNvSpPr/>
          <p:nvPr/>
        </p:nvSpPr>
        <p:spPr>
          <a:xfrm>
            <a:off x="5428112" y="1865858"/>
            <a:ext cx="2234572" cy="134946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4252" y="3715999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444252" y="3454304"/>
            <a:ext cx="1426344" cy="20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HEADER TOPIC HERE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444252" y="3789584"/>
            <a:ext cx="2218432" cy="3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solidFill>
                  <a:srgbClr val="53585E"/>
                </a:solidFill>
                <a:cs typeface="Arial" pitchFamily="34" charset="0"/>
              </a:rPr>
              <a:t>We have many PowerPoint </a:t>
            </a:r>
            <a:r>
              <a:rPr lang="zh-CN" altLang="en-US" sz="1000" dirty="0">
                <a:solidFill>
                  <a:srgbClr val="53585E"/>
                </a:solidFill>
                <a:cs typeface="Arial" pitchFamily="34" charset="0"/>
              </a:rPr>
              <a:t>templates</a:t>
            </a:r>
            <a:r>
              <a:rPr lang="en-US" altLang="zh-CN" sz="1000" dirty="0">
                <a:solidFill>
                  <a:srgbClr val="53585E"/>
                </a:solidFill>
                <a:cs typeface="Arial" pitchFamily="34" charset="0"/>
              </a:rPr>
              <a:t> that has been specifically </a:t>
            </a:r>
            <a:r>
              <a:rPr lang="en-US" altLang="zh-CN" sz="1000" dirty="0" smtClean="0">
                <a:solidFill>
                  <a:srgbClr val="53585E"/>
                </a:solidFill>
                <a:cs typeface="Arial" pitchFamily="34" charset="0"/>
              </a:rPr>
              <a:t>designed. </a:t>
            </a:r>
            <a:endParaRPr lang="zh-CN" altLang="en-US" sz="1000" dirty="0">
              <a:solidFill>
                <a:srgbClr val="53585E"/>
              </a:solidFill>
              <a:cs typeface="Arial" pitchFamily="34" charset="0"/>
            </a:endParaRPr>
          </a:p>
        </p:txBody>
      </p:sp>
      <p:cxnSp>
        <p:nvCxnSpPr>
          <p:cNvPr id="32" name="直接连接符 31"/>
          <p:cNvCxnSpPr>
            <a:stCxn id="23" idx="2"/>
          </p:cNvCxnSpPr>
          <p:nvPr/>
        </p:nvCxnSpPr>
        <p:spPr>
          <a:xfrm>
            <a:off x="4572000" y="4076039"/>
            <a:ext cx="0" cy="106587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endCxn id="6" idx="0"/>
          </p:cNvCxnSpPr>
          <p:nvPr/>
        </p:nvCxnSpPr>
        <p:spPr>
          <a:xfrm>
            <a:off x="4572000" y="0"/>
            <a:ext cx="0" cy="97642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4" grpId="0"/>
      <p:bldP spid="15" grpId="0"/>
      <p:bldP spid="23" grpId="0" animBg="1"/>
      <p:bldP spid="25" grpId="0" animBg="1"/>
      <p:bldP spid="26" grpId="0" animBg="1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4477</Words>
  <Application>Microsoft Office PowerPoint</Application>
  <PresentationFormat>自定义</PresentationFormat>
  <Paragraphs>408</Paragraphs>
  <Slides>43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52" baseType="lpstr">
      <vt:lpstr>宋体</vt:lpstr>
      <vt:lpstr>微软雅黑</vt:lpstr>
      <vt:lpstr>Arial</vt:lpstr>
      <vt:lpstr>Calibri</vt:lpstr>
      <vt:lpstr>Calibri Light</vt:lpstr>
      <vt:lpstr>Impact</vt:lpstr>
      <vt:lpstr>Wingdings</vt:lpstr>
      <vt:lpstr>Office 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81</cp:revision>
  <dcterms:created xsi:type="dcterms:W3CDTF">2016-02-29T06:04:00Z</dcterms:created>
  <dcterms:modified xsi:type="dcterms:W3CDTF">2016-11-07T14:47:05Z</dcterms:modified>
  <cp:category>锐旗设计；https://9ppt.taobao.com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2052-10.1.0.5559</vt:lpwstr>
  </property>
</Properties>
</file>